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9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60" r:id="rId2"/>
    <p:sldId id="261" r:id="rId3"/>
    <p:sldId id="262" r:id="rId4"/>
    <p:sldId id="263" r:id="rId5"/>
    <p:sldId id="264" r:id="rId6"/>
    <p:sldId id="267" r:id="rId7"/>
    <p:sldId id="269" r:id="rId8"/>
    <p:sldId id="273" r:id="rId9"/>
    <p:sldId id="270" r:id="rId10"/>
    <p:sldId id="321" r:id="rId11"/>
    <p:sldId id="332" r:id="rId12"/>
    <p:sldId id="333" r:id="rId13"/>
    <p:sldId id="272" r:id="rId14"/>
    <p:sldId id="274" r:id="rId15"/>
    <p:sldId id="266" r:id="rId16"/>
    <p:sldId id="268" r:id="rId17"/>
    <p:sldId id="275" r:id="rId18"/>
    <p:sldId id="32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91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16524-1654-4544-8BA0-4146758E0D4A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75342-5E01-4728-99B7-C4B6058918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968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9F0D-8583-4391-9421-05487788DC0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16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9F0D-8583-4391-9421-05487788DC0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61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Box 1: Iron age combs</a:t>
            </a:r>
          </a:p>
          <a:p>
            <a:r>
              <a:rPr lang="en-GB" dirty="0"/>
              <a:t>Box 2: needle</a:t>
            </a:r>
          </a:p>
          <a:p>
            <a:r>
              <a:rPr lang="en-GB" dirty="0"/>
              <a:t>Box 3: spindle whorls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9F0D-8583-4391-9421-05487788DC0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639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9F0D-8583-4391-9421-05487788DC0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278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211D3-D3CB-C1CA-656E-7296C33D1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2C508A-4B1A-A9FE-801A-778BF00997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C61C6E-9A71-0C62-1D78-2E1489D473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39CB5-F2C8-47D8-320C-862F685A1C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9F0D-8583-4391-9421-05487788DC0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553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9F0D-8583-4391-9421-05487788DC0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192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9F0D-8583-4391-9421-05487788DC0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836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9F0D-8583-4391-9421-05487788DC0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280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9F0D-8583-4391-9421-05487788DC0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109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71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509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705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61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808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863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13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573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934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89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795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19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svg"/><Relationship Id="rId4" Type="http://schemas.openxmlformats.org/officeDocument/2006/relationships/image" Target="../media/image4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hm.ac.uk/take-part/identify-nature/british-mammal-bones-id-guide.html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4.sv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18" Type="http://schemas.openxmlformats.org/officeDocument/2006/relationships/image" Target="../media/image35.png"/><Relationship Id="rId3" Type="http://schemas.openxmlformats.org/officeDocument/2006/relationships/image" Target="../media/image4.svg"/><Relationship Id="rId21" Type="http://schemas.openxmlformats.org/officeDocument/2006/relationships/image" Target="../media/image38.pn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image" Target="../media/image34.pn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19" Type="http://schemas.openxmlformats.org/officeDocument/2006/relationships/image" Target="../media/image36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9.png"/><Relationship Id="rId22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2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4.sv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3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3.png"/><Relationship Id="rId7" Type="http://schemas.openxmlformats.org/officeDocument/2006/relationships/image" Target="../media/image28.tiff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21.png"/><Relationship Id="rId5" Type="http://schemas.openxmlformats.org/officeDocument/2006/relationships/image" Target="../media/image26.jpg"/><Relationship Id="rId10" Type="http://schemas.openxmlformats.org/officeDocument/2006/relationships/image" Target="../media/image31.svg"/><Relationship Id="rId4" Type="http://schemas.openxmlformats.org/officeDocument/2006/relationships/image" Target="../media/image4.sv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4.sv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7F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8021E49-54B2-FA49-B629-C59FA9E99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266" y="5397719"/>
            <a:ext cx="11520000" cy="146028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A894B7A-C9B1-B35D-9518-966B917A43AF}"/>
              </a:ext>
            </a:extLst>
          </p:cNvPr>
          <p:cNvSpPr txBox="1">
            <a:spLocks/>
          </p:cNvSpPr>
          <p:nvPr/>
        </p:nvSpPr>
        <p:spPr>
          <a:xfrm>
            <a:off x="1993604" y="1864509"/>
            <a:ext cx="8204792" cy="15644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The people and animals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of Prehistoric Cambridgeshire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erhand Pro" panose="030505020404020000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38576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6441B-B269-EF3C-7754-348020DC5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1B22B28-7B5E-8A99-A2A2-BD5E54C83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2933" y="327793"/>
            <a:ext cx="900000" cy="900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A11C0EB-10C0-EF5D-DF3B-EDB2E39575EE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8B2449-498A-0A4F-8839-A5B6BF5DAA32}"/>
              </a:ext>
            </a:extLst>
          </p:cNvPr>
          <p:cNvGrpSpPr/>
          <p:nvPr/>
        </p:nvGrpSpPr>
        <p:grpSpPr>
          <a:xfrm>
            <a:off x="4240435" y="445557"/>
            <a:ext cx="3711130" cy="540000"/>
            <a:chOff x="4240435" y="445557"/>
            <a:chExt cx="3711130" cy="540000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8E8D55D5-ECE5-2EBE-8E58-BB0D98D63938}"/>
                </a:ext>
              </a:extLst>
            </p:cNvPr>
            <p:cNvSpPr txBox="1">
              <a:spLocks/>
            </p:cNvSpPr>
            <p:nvPr/>
          </p:nvSpPr>
          <p:spPr>
            <a:xfrm>
              <a:off x="5050102" y="480029"/>
              <a:ext cx="2901463" cy="47105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A7F76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Types of bones ​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0A16525-DF9E-AF15-4D06-F698EAAE1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40435" y="445557"/>
              <a:ext cx="540000" cy="540000"/>
            </a:xfrm>
            <a:prstGeom prst="rect">
              <a:avLst/>
            </a:prstGeom>
          </p:spPr>
        </p:pic>
      </p:grpSp>
      <p:sp>
        <p:nvSpPr>
          <p:cNvPr id="2074" name="Rectangle: Rounded Corners 2073">
            <a:extLst>
              <a:ext uri="{FF2B5EF4-FFF2-40B4-BE49-F238E27FC236}">
                <a16:creationId xmlns:a16="http://schemas.microsoft.com/office/drawing/2014/main" id="{7C9D06E6-C800-4CD4-9129-D9A067829AA8}"/>
              </a:ext>
            </a:extLst>
          </p:cNvPr>
          <p:cNvSpPr/>
          <p:nvPr/>
        </p:nvSpPr>
        <p:spPr>
          <a:xfrm>
            <a:off x="8148668" y="1186347"/>
            <a:ext cx="2160000" cy="2520000"/>
          </a:xfrm>
          <a:prstGeom prst="roundRect">
            <a:avLst>
              <a:gd name="adj" fmla="val 6541"/>
            </a:avLst>
          </a:prstGeom>
          <a:solidFill>
            <a:srgbClr val="1A7F76"/>
          </a:solidFill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75" name="Rectangle 2074">
            <a:extLst>
              <a:ext uri="{FF2B5EF4-FFF2-40B4-BE49-F238E27FC236}">
                <a16:creationId xmlns:a16="http://schemas.microsoft.com/office/drawing/2014/main" id="{B78DC493-B6C7-9597-DCC5-1177ABBC89DE}"/>
              </a:ext>
            </a:extLst>
          </p:cNvPr>
          <p:cNvSpPr>
            <a:spLocks/>
          </p:cNvSpPr>
          <p:nvPr/>
        </p:nvSpPr>
        <p:spPr>
          <a:xfrm>
            <a:off x="8328668" y="1276347"/>
            <a:ext cx="1800000" cy="23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76" name="Rectangle: Rounded Corners 2075">
            <a:extLst>
              <a:ext uri="{FF2B5EF4-FFF2-40B4-BE49-F238E27FC236}">
                <a16:creationId xmlns:a16="http://schemas.microsoft.com/office/drawing/2014/main" id="{5B399811-978F-5BA4-E36D-B1CEA3A80366}"/>
              </a:ext>
            </a:extLst>
          </p:cNvPr>
          <p:cNvSpPr/>
          <p:nvPr/>
        </p:nvSpPr>
        <p:spPr>
          <a:xfrm>
            <a:off x="10147420" y="3312831"/>
            <a:ext cx="1743008" cy="390230"/>
          </a:xfrm>
          <a:prstGeom prst="roundRect">
            <a:avLst>
              <a:gd name="adj" fmla="val 6541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65" name="Rectangle: Rounded Corners 2064">
            <a:extLst>
              <a:ext uri="{FF2B5EF4-FFF2-40B4-BE49-F238E27FC236}">
                <a16:creationId xmlns:a16="http://schemas.microsoft.com/office/drawing/2014/main" id="{951280F5-C512-0BC7-1DFE-9B615BBF47F6}"/>
              </a:ext>
            </a:extLst>
          </p:cNvPr>
          <p:cNvSpPr/>
          <p:nvPr/>
        </p:nvSpPr>
        <p:spPr>
          <a:xfrm>
            <a:off x="4249181" y="1186347"/>
            <a:ext cx="2160000" cy="2520000"/>
          </a:xfrm>
          <a:prstGeom prst="roundRect">
            <a:avLst>
              <a:gd name="adj" fmla="val 6541"/>
            </a:avLst>
          </a:prstGeom>
          <a:solidFill>
            <a:srgbClr val="1A7F76"/>
          </a:solidFill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71" name="Rectangle 2070">
            <a:extLst>
              <a:ext uri="{FF2B5EF4-FFF2-40B4-BE49-F238E27FC236}">
                <a16:creationId xmlns:a16="http://schemas.microsoft.com/office/drawing/2014/main" id="{BA8C24AF-A440-4C1A-CA2A-5BC4E22CC8B6}"/>
              </a:ext>
            </a:extLst>
          </p:cNvPr>
          <p:cNvSpPr>
            <a:spLocks/>
          </p:cNvSpPr>
          <p:nvPr/>
        </p:nvSpPr>
        <p:spPr>
          <a:xfrm>
            <a:off x="4429181" y="1276347"/>
            <a:ext cx="1800000" cy="23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8121916-4EBD-E95C-3B8E-25AC2D9AAC38}"/>
              </a:ext>
            </a:extLst>
          </p:cNvPr>
          <p:cNvSpPr/>
          <p:nvPr/>
        </p:nvSpPr>
        <p:spPr>
          <a:xfrm>
            <a:off x="301571" y="1186347"/>
            <a:ext cx="2160000" cy="2520000"/>
          </a:xfrm>
          <a:prstGeom prst="roundRect">
            <a:avLst>
              <a:gd name="adj" fmla="val 6541"/>
            </a:avLst>
          </a:prstGeom>
          <a:solidFill>
            <a:srgbClr val="1A7F76"/>
          </a:solidFill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B4FFAE-44CD-909A-532B-0D3BF89599CA}"/>
              </a:ext>
            </a:extLst>
          </p:cNvPr>
          <p:cNvSpPr txBox="1"/>
          <p:nvPr/>
        </p:nvSpPr>
        <p:spPr>
          <a:xfrm>
            <a:off x="2460541" y="3323280"/>
            <a:ext cx="1539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 BONES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053" name="Rectangle 2052">
            <a:extLst>
              <a:ext uri="{FF2B5EF4-FFF2-40B4-BE49-F238E27FC236}">
                <a16:creationId xmlns:a16="http://schemas.microsoft.com/office/drawing/2014/main" id="{B072A2C0-EE9D-C353-7740-45ABAE5C9DC9}"/>
              </a:ext>
            </a:extLst>
          </p:cNvPr>
          <p:cNvSpPr>
            <a:spLocks/>
          </p:cNvSpPr>
          <p:nvPr/>
        </p:nvSpPr>
        <p:spPr>
          <a:xfrm>
            <a:off x="481571" y="1276347"/>
            <a:ext cx="1800000" cy="23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17601F-F79A-8D62-2B97-35D3BC95708B}"/>
              </a:ext>
            </a:extLst>
          </p:cNvPr>
          <p:cNvSpPr txBox="1"/>
          <p:nvPr/>
        </p:nvSpPr>
        <p:spPr>
          <a:xfrm>
            <a:off x="6461294" y="3323280"/>
            <a:ext cx="1393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FLAT BONES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050" name="TextBox 2049">
            <a:extLst>
              <a:ext uri="{FF2B5EF4-FFF2-40B4-BE49-F238E27FC236}">
                <a16:creationId xmlns:a16="http://schemas.microsoft.com/office/drawing/2014/main" id="{E9E5D67A-8D52-C5A0-7C36-46C0E679A390}"/>
              </a:ext>
            </a:extLst>
          </p:cNvPr>
          <p:cNvSpPr txBox="1"/>
          <p:nvPr/>
        </p:nvSpPr>
        <p:spPr>
          <a:xfrm>
            <a:off x="10247837" y="3323280"/>
            <a:ext cx="1642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BLOCKY BONES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EA39BD0-F7CC-2834-8CB8-56E0AE999C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1571" y="1494065"/>
            <a:ext cx="1800000" cy="190456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3D85AE35-E788-0090-693E-A634BD9B62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06181" y="1366347"/>
            <a:ext cx="1446000" cy="2160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BCB6522E-CA0A-6E1B-F4F2-2342EE3A8A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99326" y="1456347"/>
            <a:ext cx="1658684" cy="1980000"/>
          </a:xfrm>
          <a:prstGeom prst="rect">
            <a:avLst/>
          </a:prstGeom>
        </p:spPr>
      </p:pic>
      <p:sp>
        <p:nvSpPr>
          <p:cNvPr id="2049" name="Rectangle: Rounded Corners 2048">
            <a:extLst>
              <a:ext uri="{FF2B5EF4-FFF2-40B4-BE49-F238E27FC236}">
                <a16:creationId xmlns:a16="http://schemas.microsoft.com/office/drawing/2014/main" id="{ECD1F7F3-2118-C5AF-C0C1-3F1EE4D8B9F6}"/>
              </a:ext>
            </a:extLst>
          </p:cNvPr>
          <p:cNvSpPr/>
          <p:nvPr/>
        </p:nvSpPr>
        <p:spPr>
          <a:xfrm>
            <a:off x="2303421" y="3312831"/>
            <a:ext cx="1644161" cy="390230"/>
          </a:xfrm>
          <a:prstGeom prst="roundRect">
            <a:avLst>
              <a:gd name="adj" fmla="val 6541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73" name="Rectangle: Rounded Corners 2072">
            <a:extLst>
              <a:ext uri="{FF2B5EF4-FFF2-40B4-BE49-F238E27FC236}">
                <a16:creationId xmlns:a16="http://schemas.microsoft.com/office/drawing/2014/main" id="{43B77AB7-F1AF-C5C9-941E-CF6118EEAD48}"/>
              </a:ext>
            </a:extLst>
          </p:cNvPr>
          <p:cNvSpPr/>
          <p:nvPr/>
        </p:nvSpPr>
        <p:spPr>
          <a:xfrm>
            <a:off x="6257168" y="3312831"/>
            <a:ext cx="1644161" cy="390230"/>
          </a:xfrm>
          <a:prstGeom prst="roundRect">
            <a:avLst>
              <a:gd name="adj" fmla="val 6541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84" name="Rectangle: Rounded Corners 2083">
            <a:extLst>
              <a:ext uri="{FF2B5EF4-FFF2-40B4-BE49-F238E27FC236}">
                <a16:creationId xmlns:a16="http://schemas.microsoft.com/office/drawing/2014/main" id="{682AC728-2EBF-A90E-FAC8-88931583C4DB}"/>
              </a:ext>
            </a:extLst>
          </p:cNvPr>
          <p:cNvSpPr/>
          <p:nvPr/>
        </p:nvSpPr>
        <p:spPr>
          <a:xfrm>
            <a:off x="6227065" y="3978377"/>
            <a:ext cx="2160000" cy="2520000"/>
          </a:xfrm>
          <a:prstGeom prst="roundRect">
            <a:avLst>
              <a:gd name="adj" fmla="val 6541"/>
            </a:avLst>
          </a:prstGeom>
          <a:solidFill>
            <a:srgbClr val="1A7F76"/>
          </a:solidFill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85" name="Rectangle 2084">
            <a:extLst>
              <a:ext uri="{FF2B5EF4-FFF2-40B4-BE49-F238E27FC236}">
                <a16:creationId xmlns:a16="http://schemas.microsoft.com/office/drawing/2014/main" id="{84051038-789E-4DC6-99FF-3CE3F27F250B}"/>
              </a:ext>
            </a:extLst>
          </p:cNvPr>
          <p:cNvSpPr>
            <a:spLocks/>
          </p:cNvSpPr>
          <p:nvPr/>
        </p:nvSpPr>
        <p:spPr>
          <a:xfrm>
            <a:off x="6407065" y="4068377"/>
            <a:ext cx="1800000" cy="23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86" name="Rectangle: Rounded Corners 2085">
            <a:extLst>
              <a:ext uri="{FF2B5EF4-FFF2-40B4-BE49-F238E27FC236}">
                <a16:creationId xmlns:a16="http://schemas.microsoft.com/office/drawing/2014/main" id="{8F782680-A88D-6E1B-9213-0FA2B986C317}"/>
              </a:ext>
            </a:extLst>
          </p:cNvPr>
          <p:cNvSpPr/>
          <p:nvPr/>
        </p:nvSpPr>
        <p:spPr>
          <a:xfrm>
            <a:off x="8228915" y="6104861"/>
            <a:ext cx="2130168" cy="390230"/>
          </a:xfrm>
          <a:prstGeom prst="roundRect">
            <a:avLst>
              <a:gd name="adj" fmla="val 6541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77" name="Rectangle: Rounded Corners 2076">
            <a:extLst>
              <a:ext uri="{FF2B5EF4-FFF2-40B4-BE49-F238E27FC236}">
                <a16:creationId xmlns:a16="http://schemas.microsoft.com/office/drawing/2014/main" id="{849FD87C-2387-078A-5056-8B520CB758B1}"/>
              </a:ext>
            </a:extLst>
          </p:cNvPr>
          <p:cNvSpPr/>
          <p:nvPr/>
        </p:nvSpPr>
        <p:spPr>
          <a:xfrm>
            <a:off x="2331418" y="3978377"/>
            <a:ext cx="2160000" cy="2520000"/>
          </a:xfrm>
          <a:prstGeom prst="roundRect">
            <a:avLst>
              <a:gd name="adj" fmla="val 6541"/>
            </a:avLst>
          </a:prstGeom>
          <a:solidFill>
            <a:srgbClr val="1A7F76"/>
          </a:solidFill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78" name="Rectangle 2077">
            <a:extLst>
              <a:ext uri="{FF2B5EF4-FFF2-40B4-BE49-F238E27FC236}">
                <a16:creationId xmlns:a16="http://schemas.microsoft.com/office/drawing/2014/main" id="{4536A7CF-1535-26C9-09E9-6B22DF50F5CA}"/>
              </a:ext>
            </a:extLst>
          </p:cNvPr>
          <p:cNvSpPr>
            <a:spLocks/>
          </p:cNvSpPr>
          <p:nvPr/>
        </p:nvSpPr>
        <p:spPr>
          <a:xfrm>
            <a:off x="2511418" y="4068377"/>
            <a:ext cx="1800000" cy="23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79" name="Rectangle: Rounded Corners 2078">
            <a:extLst>
              <a:ext uri="{FF2B5EF4-FFF2-40B4-BE49-F238E27FC236}">
                <a16:creationId xmlns:a16="http://schemas.microsoft.com/office/drawing/2014/main" id="{CD284B21-1398-EBA0-0A1E-D066FA125B26}"/>
              </a:ext>
            </a:extLst>
          </p:cNvPr>
          <p:cNvSpPr/>
          <p:nvPr/>
        </p:nvSpPr>
        <p:spPr>
          <a:xfrm>
            <a:off x="4333268" y="6104861"/>
            <a:ext cx="1644161" cy="390230"/>
          </a:xfrm>
          <a:prstGeom prst="roundRect">
            <a:avLst>
              <a:gd name="adj" fmla="val 6541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58" name="TextBox 2057">
            <a:extLst>
              <a:ext uri="{FF2B5EF4-FFF2-40B4-BE49-F238E27FC236}">
                <a16:creationId xmlns:a16="http://schemas.microsoft.com/office/drawing/2014/main" id="{6C26F15D-2EC8-2A30-E3BD-4D05FF8F27F8}"/>
              </a:ext>
            </a:extLst>
          </p:cNvPr>
          <p:cNvSpPr txBox="1"/>
          <p:nvPr/>
        </p:nvSpPr>
        <p:spPr>
          <a:xfrm>
            <a:off x="4741054" y="6115310"/>
            <a:ext cx="907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TEETH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70" name="Graphic 2069">
            <a:extLst>
              <a:ext uri="{FF2B5EF4-FFF2-40B4-BE49-F238E27FC236}">
                <a16:creationId xmlns:a16="http://schemas.microsoft.com/office/drawing/2014/main" id="{FB56EA22-EAFF-9E98-7D32-810EFE4256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664118" y="4158377"/>
            <a:ext cx="1285895" cy="2160000"/>
          </a:xfrm>
          <a:prstGeom prst="rect">
            <a:avLst/>
          </a:prstGeom>
        </p:spPr>
      </p:pic>
      <p:pic>
        <p:nvPicPr>
          <p:cNvPr id="2072" name="Graphic 2071">
            <a:extLst>
              <a:ext uri="{FF2B5EF4-FFF2-40B4-BE49-F238E27FC236}">
                <a16:creationId xmlns:a16="http://schemas.microsoft.com/office/drawing/2014/main" id="{BBF6E96B-C4A9-5B45-5680-0692274B22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499417" y="4518377"/>
            <a:ext cx="1824002" cy="1440000"/>
          </a:xfrm>
          <a:prstGeom prst="rect">
            <a:avLst/>
          </a:prstGeom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A2DFBA85-5B46-9D1A-F3CB-A348B852664C}"/>
              </a:ext>
            </a:extLst>
          </p:cNvPr>
          <p:cNvSpPr txBox="1"/>
          <p:nvPr/>
        </p:nvSpPr>
        <p:spPr>
          <a:xfrm>
            <a:off x="8387065" y="6115310"/>
            <a:ext cx="2019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HORN and ANTLER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679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0C5CD82-0F87-E98E-18C2-2C11524FB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2933" y="327793"/>
            <a:ext cx="900000" cy="900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FCD3B9-1F2C-6F8E-666E-2C5CC062279F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194CA0-B7E7-00D0-3CFD-40A70EDE6DA9}"/>
              </a:ext>
            </a:extLst>
          </p:cNvPr>
          <p:cNvGrpSpPr/>
          <p:nvPr/>
        </p:nvGrpSpPr>
        <p:grpSpPr>
          <a:xfrm>
            <a:off x="3592689" y="445557"/>
            <a:ext cx="5006623" cy="540000"/>
            <a:chOff x="4003813" y="445557"/>
            <a:chExt cx="5006623" cy="540000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7AAFE9CE-573D-5995-B111-5F62EC50D257}"/>
                </a:ext>
              </a:extLst>
            </p:cNvPr>
            <p:cNvSpPr txBox="1">
              <a:spLocks/>
            </p:cNvSpPr>
            <p:nvPr/>
          </p:nvSpPr>
          <p:spPr>
            <a:xfrm>
              <a:off x="4813480" y="480029"/>
              <a:ext cx="4196956" cy="47105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A7F76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Bone comparisons: foot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7FF015F3-B98F-39EA-D869-9DE5EA8E7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03813" y="445557"/>
              <a:ext cx="540000" cy="540000"/>
            </a:xfrm>
            <a:prstGeom prst="rect">
              <a:avLst/>
            </a:prstGeom>
          </p:spPr>
        </p:pic>
      </p:grpSp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554723D8-D845-DC3D-6D96-58AD339359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00" y="1338694"/>
            <a:ext cx="7200000" cy="43057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357A2E-F770-7992-0411-19CEA3C7C854}"/>
              </a:ext>
            </a:extLst>
          </p:cNvPr>
          <p:cNvSpPr txBox="1"/>
          <p:nvPr/>
        </p:nvSpPr>
        <p:spPr>
          <a:xfrm>
            <a:off x="608070" y="4366058"/>
            <a:ext cx="1459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291C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Metacarpal bones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413256-D799-1EE5-FFF8-D2A9DABFF659}"/>
              </a:ext>
            </a:extLst>
          </p:cNvPr>
          <p:cNvSpPr txBox="1"/>
          <p:nvPr/>
        </p:nvSpPr>
        <p:spPr>
          <a:xfrm>
            <a:off x="608071" y="2064918"/>
            <a:ext cx="1459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9ED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Carpal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9ED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bones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0D571A-856B-9D3E-37F4-118E6A4F5357}"/>
              </a:ext>
            </a:extLst>
          </p:cNvPr>
          <p:cNvSpPr txBox="1"/>
          <p:nvPr/>
        </p:nvSpPr>
        <p:spPr>
          <a:xfrm>
            <a:off x="5754638" y="5916035"/>
            <a:ext cx="804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COW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629052-9572-4BD4-00F9-4E426059E201}"/>
              </a:ext>
            </a:extLst>
          </p:cNvPr>
          <p:cNvSpPr txBox="1"/>
          <p:nvPr/>
        </p:nvSpPr>
        <p:spPr>
          <a:xfrm>
            <a:off x="7169798" y="5777536"/>
            <a:ext cx="970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SHEEP/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1D76A0-03F9-0E61-A665-D863DB581766}"/>
              </a:ext>
            </a:extLst>
          </p:cNvPr>
          <p:cNvSpPr txBox="1"/>
          <p:nvPr/>
        </p:nvSpPr>
        <p:spPr>
          <a:xfrm>
            <a:off x="8599312" y="5916035"/>
            <a:ext cx="97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HORSE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1D62ED-ABB1-676F-C3B4-8FBF0AD19A9F}"/>
              </a:ext>
            </a:extLst>
          </p:cNvPr>
          <p:cNvSpPr txBox="1"/>
          <p:nvPr/>
        </p:nvSpPr>
        <p:spPr>
          <a:xfrm>
            <a:off x="4132689" y="5916035"/>
            <a:ext cx="97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E587C0-6ADD-C36A-9BE4-0D6333B47E5F}"/>
              </a:ext>
            </a:extLst>
          </p:cNvPr>
          <p:cNvSpPr txBox="1"/>
          <p:nvPr/>
        </p:nvSpPr>
        <p:spPr>
          <a:xfrm>
            <a:off x="2622140" y="5916035"/>
            <a:ext cx="6787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548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C3493AC-CC2B-4402-F5BD-B773396E3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2933" y="327793"/>
            <a:ext cx="900000" cy="900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C4B466-A6F6-09B8-28A0-5A3424D403A5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964292-12B5-DA86-E8C0-3524FA27CDA6}"/>
              </a:ext>
            </a:extLst>
          </p:cNvPr>
          <p:cNvGrpSpPr/>
          <p:nvPr/>
        </p:nvGrpSpPr>
        <p:grpSpPr>
          <a:xfrm>
            <a:off x="3114862" y="445557"/>
            <a:ext cx="5962277" cy="540000"/>
            <a:chOff x="3592689" y="445557"/>
            <a:chExt cx="5962277" cy="540000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08DF1780-607E-F26F-3D77-4BA3C2B4BF03}"/>
                </a:ext>
              </a:extLst>
            </p:cNvPr>
            <p:cNvSpPr txBox="1">
              <a:spLocks/>
            </p:cNvSpPr>
            <p:nvPr/>
          </p:nvSpPr>
          <p:spPr>
            <a:xfrm>
              <a:off x="4402356" y="480029"/>
              <a:ext cx="5152610" cy="47105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A7F76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Bone comparisons: horn core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51F8AC72-7E9A-668A-B230-2DB05CEC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92689" y="445557"/>
              <a:ext cx="540000" cy="540000"/>
            </a:xfrm>
            <a:prstGeom prst="rect">
              <a:avLst/>
            </a:prstGeom>
          </p:spPr>
        </p:pic>
      </p:grpSp>
      <p:pic>
        <p:nvPicPr>
          <p:cNvPr id="11" name="Picture 10" descr="A close up of a cartoon&#10;&#10;Description automatically generated with medium confidence">
            <a:extLst>
              <a:ext uri="{FF2B5EF4-FFF2-40B4-BE49-F238E27FC236}">
                <a16:creationId xmlns:a16="http://schemas.microsoft.com/office/drawing/2014/main" id="{E11E1B4D-E0AE-AE66-6C5C-06CADB69D9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184" y="1179196"/>
            <a:ext cx="7443632" cy="43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CA1792-2224-4548-E7B2-CD4B0969D648}"/>
              </a:ext>
            </a:extLst>
          </p:cNvPr>
          <p:cNvSpPr txBox="1"/>
          <p:nvPr/>
        </p:nvSpPr>
        <p:spPr>
          <a:xfrm>
            <a:off x="1017705" y="3701489"/>
            <a:ext cx="804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79ED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8F6E90-3CB0-9CC1-6EFC-3579AD0A25F7}"/>
              </a:ext>
            </a:extLst>
          </p:cNvPr>
          <p:cNvSpPr txBox="1"/>
          <p:nvPr/>
        </p:nvSpPr>
        <p:spPr>
          <a:xfrm>
            <a:off x="10364952" y="1898331"/>
            <a:ext cx="970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291C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F803DB-C762-A449-F184-E76A56F454A5}"/>
              </a:ext>
            </a:extLst>
          </p:cNvPr>
          <p:cNvSpPr txBox="1"/>
          <p:nvPr/>
        </p:nvSpPr>
        <p:spPr>
          <a:xfrm>
            <a:off x="10364952" y="4692688"/>
            <a:ext cx="970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A97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SHEEP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DAC18D-B412-9496-BB1D-A36A4C4D8D09}"/>
              </a:ext>
            </a:extLst>
          </p:cNvPr>
          <p:cNvSpPr txBox="1"/>
          <p:nvPr/>
        </p:nvSpPr>
        <p:spPr>
          <a:xfrm>
            <a:off x="1827048" y="2129164"/>
            <a:ext cx="145983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Horn section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4773B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80086C-631A-E1A8-352C-9D6D6F17F391}"/>
              </a:ext>
            </a:extLst>
          </p:cNvPr>
          <p:cNvSpPr txBox="1"/>
          <p:nvPr/>
        </p:nvSpPr>
        <p:spPr>
          <a:xfrm>
            <a:off x="2153785" y="3156314"/>
            <a:ext cx="145983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Skull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4773B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F096A6-1512-BECE-C121-84FAA9041D78}"/>
              </a:ext>
            </a:extLst>
          </p:cNvPr>
          <p:cNvSpPr txBox="1"/>
          <p:nvPr/>
        </p:nvSpPr>
        <p:spPr>
          <a:xfrm>
            <a:off x="2153784" y="4554189"/>
            <a:ext cx="145983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Skull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4773B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A0247B-EC1D-D2EB-8A10-2DE049809BA6}"/>
              </a:ext>
            </a:extLst>
          </p:cNvPr>
          <p:cNvSpPr txBox="1"/>
          <p:nvPr/>
        </p:nvSpPr>
        <p:spPr>
          <a:xfrm>
            <a:off x="5570449" y="3609156"/>
            <a:ext cx="145983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Horn section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4773B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EECCB1-4568-C381-7866-43B68483BC0C}"/>
              </a:ext>
            </a:extLst>
          </p:cNvPr>
          <p:cNvSpPr txBox="1"/>
          <p:nvPr/>
        </p:nvSpPr>
        <p:spPr>
          <a:xfrm>
            <a:off x="5570448" y="5105728"/>
            <a:ext cx="145983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Horn section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4773B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3ACD9F-980E-6231-110F-7F71286F4969}"/>
              </a:ext>
            </a:extLst>
          </p:cNvPr>
          <p:cNvSpPr txBox="1"/>
          <p:nvPr/>
        </p:nvSpPr>
        <p:spPr>
          <a:xfrm>
            <a:off x="6500834" y="4462572"/>
            <a:ext cx="145983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Skull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4773B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43516A15-21D8-AC50-34C8-9D0E78AF4BC2}"/>
              </a:ext>
            </a:extLst>
          </p:cNvPr>
          <p:cNvSpPr/>
          <p:nvPr/>
        </p:nvSpPr>
        <p:spPr>
          <a:xfrm>
            <a:off x="1187411" y="5749429"/>
            <a:ext cx="10735522" cy="794843"/>
          </a:xfrm>
          <a:prstGeom prst="wedgeRoundRectCallout">
            <a:avLst>
              <a:gd name="adj1" fmla="val -51828"/>
              <a:gd name="adj2" fmla="val -31585"/>
              <a:gd name="adj3" fmla="val 16667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7639B4-3B5D-3DA7-1765-7839E1C3E211}"/>
              </a:ext>
            </a:extLst>
          </p:cNvPr>
          <p:cNvSpPr txBox="1"/>
          <p:nvPr/>
        </p:nvSpPr>
        <p:spPr>
          <a:xfrm>
            <a:off x="1420131" y="5820802"/>
            <a:ext cx="1025131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see more animal bone comparisons check the “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Beginner's guide to identifying British mammal bones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at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British mammal bones identification guide | Natural History Museum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773B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 descr="Cartoon of a mammoth&#10;&#10;Description automatically generated">
            <a:extLst>
              <a:ext uri="{FF2B5EF4-FFF2-40B4-BE49-F238E27FC236}">
                <a16:creationId xmlns:a16="http://schemas.microsoft.com/office/drawing/2014/main" id="{F9F9E15F-2524-AFC2-E01C-358EB946FD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67" y="5693967"/>
            <a:ext cx="64779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28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FBA2E77-E9D3-567C-35FA-CACC77D14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2933" y="327793"/>
            <a:ext cx="900000" cy="900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7C76F9-02FE-47AE-A2E2-F015EEF600F0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0A6230D9-698F-C57C-FB4A-FBF97C7C6BF3}"/>
              </a:ext>
            </a:extLst>
          </p:cNvPr>
          <p:cNvSpPr/>
          <p:nvPr/>
        </p:nvSpPr>
        <p:spPr>
          <a:xfrm>
            <a:off x="2662260" y="1167468"/>
            <a:ext cx="3208915" cy="1628895"/>
          </a:xfrm>
          <a:prstGeom prst="wedgeEllipseCallout">
            <a:avLst>
              <a:gd name="adj1" fmla="val -27048"/>
              <a:gd name="adj2" fmla="val 53960"/>
            </a:avLst>
          </a:prstGeom>
          <a:solidFill>
            <a:schemeClr val="bg1"/>
          </a:solidFill>
          <a:ln>
            <a:solidFill>
              <a:srgbClr val="1A7F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4210C5-6443-B107-F593-916FD1B768EA}"/>
              </a:ext>
            </a:extLst>
          </p:cNvPr>
          <p:cNvSpPr txBox="1"/>
          <p:nvPr/>
        </p:nvSpPr>
        <p:spPr>
          <a:xfrm>
            <a:off x="3152086" y="1456316"/>
            <a:ext cx="2229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Let’s examine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 animal bones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our A14 dig...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3B5582D-C572-8954-A76B-C8D75967991F}"/>
              </a:ext>
            </a:extLst>
          </p:cNvPr>
          <p:cNvGrpSpPr/>
          <p:nvPr/>
        </p:nvGrpSpPr>
        <p:grpSpPr>
          <a:xfrm>
            <a:off x="7614194" y="1167468"/>
            <a:ext cx="2449609" cy="369332"/>
            <a:chOff x="6847926" y="1167468"/>
            <a:chExt cx="2449609" cy="369332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56B32F6-5600-5F92-93AD-F2FB96FE6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47926" y="1172134"/>
              <a:ext cx="360000" cy="36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C87C6E9-6372-4D1C-3E4A-B3F15881B459}"/>
                </a:ext>
              </a:extLst>
            </p:cNvPr>
            <p:cNvSpPr txBox="1"/>
            <p:nvPr/>
          </p:nvSpPr>
          <p:spPr>
            <a:xfrm>
              <a:off x="7371958" y="1167468"/>
              <a:ext cx="19255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Which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A7F76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bone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is it?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68BB72-A4C5-BE9B-07E3-B797AC6C9B92}"/>
              </a:ext>
            </a:extLst>
          </p:cNvPr>
          <p:cNvGrpSpPr/>
          <p:nvPr/>
        </p:nvGrpSpPr>
        <p:grpSpPr>
          <a:xfrm>
            <a:off x="7229183" y="3012023"/>
            <a:ext cx="3219630" cy="369332"/>
            <a:chOff x="6847926" y="3012023"/>
            <a:chExt cx="3219630" cy="369332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95AE8C33-8E9F-12D9-7E13-E56D5817C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47926" y="3016689"/>
              <a:ext cx="360000" cy="3600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983E19-ABBC-593A-B715-FC01BA251616}"/>
                </a:ext>
              </a:extLst>
            </p:cNvPr>
            <p:cNvSpPr txBox="1"/>
            <p:nvPr/>
          </p:nvSpPr>
          <p:spPr>
            <a:xfrm>
              <a:off x="7371958" y="3012023"/>
              <a:ext cx="269559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What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A7F76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animal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is it from? 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192F39-76E3-E30D-7578-10D022D18816}"/>
              </a:ext>
            </a:extLst>
          </p:cNvPr>
          <p:cNvGrpSpPr/>
          <p:nvPr/>
        </p:nvGrpSpPr>
        <p:grpSpPr>
          <a:xfrm>
            <a:off x="6998156" y="5907429"/>
            <a:ext cx="3681685" cy="369332"/>
            <a:chOff x="7229183" y="5907429"/>
            <a:chExt cx="3681685" cy="369332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FB8482BA-0F8A-B591-8330-E15E7B589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29183" y="5912095"/>
              <a:ext cx="360000" cy="3600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16C2B8-287D-71C1-955A-0E4BBB2B222A}"/>
                </a:ext>
              </a:extLst>
            </p:cNvPr>
            <p:cNvSpPr txBox="1"/>
            <p:nvPr/>
          </p:nvSpPr>
          <p:spPr>
            <a:xfrm>
              <a:off x="7753214" y="5907429"/>
              <a:ext cx="31576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Can you see any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A7F76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marks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or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A7F76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cuts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B7B99C-E03C-F1D0-33FF-F993C01F1BD9}"/>
              </a:ext>
            </a:extLst>
          </p:cNvPr>
          <p:cNvGrpSpPr/>
          <p:nvPr/>
        </p:nvGrpSpPr>
        <p:grpSpPr>
          <a:xfrm>
            <a:off x="6796894" y="1752191"/>
            <a:ext cx="4084208" cy="900000"/>
            <a:chOff x="6847926" y="1752191"/>
            <a:chExt cx="4084208" cy="90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04DAFCF-E7A7-D717-F01E-ADC56BB56818}"/>
                </a:ext>
              </a:extLst>
            </p:cNvPr>
            <p:cNvSpPr/>
            <p:nvPr/>
          </p:nvSpPr>
          <p:spPr>
            <a:xfrm>
              <a:off x="6847926" y="1752191"/>
              <a:ext cx="720000" cy="90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C5E417-E42E-9441-5B2D-2EDF358F12F9}"/>
                </a:ext>
              </a:extLst>
            </p:cNvPr>
            <p:cNvSpPr/>
            <p:nvPr/>
          </p:nvSpPr>
          <p:spPr>
            <a:xfrm>
              <a:off x="7688978" y="1752191"/>
              <a:ext cx="720000" cy="90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FD9F954-EDBE-97ED-4B06-5BB415CCEEAF}"/>
                </a:ext>
              </a:extLst>
            </p:cNvPr>
            <p:cNvSpPr/>
            <p:nvPr/>
          </p:nvSpPr>
          <p:spPr>
            <a:xfrm>
              <a:off x="8530030" y="1752191"/>
              <a:ext cx="720000" cy="90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28D2778-DE9D-76A3-744D-45A4F9BED6B8}"/>
                </a:ext>
              </a:extLst>
            </p:cNvPr>
            <p:cNvSpPr/>
            <p:nvPr/>
          </p:nvSpPr>
          <p:spPr>
            <a:xfrm>
              <a:off x="9371082" y="1752191"/>
              <a:ext cx="720000" cy="90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25B495-EA8E-5562-23C4-E04B16E784A4}"/>
                </a:ext>
              </a:extLst>
            </p:cNvPr>
            <p:cNvSpPr/>
            <p:nvPr/>
          </p:nvSpPr>
          <p:spPr>
            <a:xfrm>
              <a:off x="10212134" y="1752191"/>
              <a:ext cx="720000" cy="90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7418A576-8816-A056-7DE5-89D2BCDAD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67691" y="1842191"/>
              <a:ext cx="680470" cy="720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E59DA10F-B447-DF63-67C6-B17E3FA87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83878" y="1806191"/>
              <a:ext cx="530200" cy="79200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EAA7104-3B51-D4C6-53A0-563D2CA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558293" y="1806191"/>
              <a:ext cx="663474" cy="7920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B195915-6766-769A-82AC-F7A5AEF5C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336387" y="1806191"/>
              <a:ext cx="471495" cy="792000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9CBEC74-C788-338E-D7FD-4A5023408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371082" y="1917981"/>
              <a:ext cx="720000" cy="56842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A0ECAA1-DD0C-517B-DFCD-538C66A9D83B}"/>
              </a:ext>
            </a:extLst>
          </p:cNvPr>
          <p:cNvGrpSpPr/>
          <p:nvPr/>
        </p:nvGrpSpPr>
        <p:grpSpPr>
          <a:xfrm>
            <a:off x="7026480" y="3771256"/>
            <a:ext cx="3625037" cy="1829901"/>
            <a:chOff x="6745862" y="3771256"/>
            <a:chExt cx="3625037" cy="1829901"/>
          </a:xfrm>
        </p:grpSpPr>
        <p:pic>
          <p:nvPicPr>
            <p:cNvPr id="16" name="Picture 15" descr="A cow eating grass&#10;&#10;Description automatically generated">
              <a:extLst>
                <a:ext uri="{FF2B5EF4-FFF2-40B4-BE49-F238E27FC236}">
                  <a16:creationId xmlns:a16="http://schemas.microsoft.com/office/drawing/2014/main" id="{4085C4DB-4F9A-0499-0C28-7F817C2D9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5862" y="3771256"/>
              <a:ext cx="890826" cy="720000"/>
            </a:xfrm>
            <a:prstGeom prst="rect">
              <a:avLst/>
            </a:prstGeom>
          </p:spPr>
        </p:pic>
        <p:pic>
          <p:nvPicPr>
            <p:cNvPr id="18" name="Picture 17" descr="A horse with long tail&#10;&#10;Description automatically generated">
              <a:extLst>
                <a:ext uri="{FF2B5EF4-FFF2-40B4-BE49-F238E27FC236}">
                  <a16:creationId xmlns:a16="http://schemas.microsoft.com/office/drawing/2014/main" id="{B1283847-EAAE-91AF-F39F-94B23E67C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4478" y="3771256"/>
              <a:ext cx="766421" cy="720000"/>
            </a:xfrm>
            <a:prstGeom prst="rect">
              <a:avLst/>
            </a:prstGeom>
          </p:spPr>
        </p:pic>
        <p:pic>
          <p:nvPicPr>
            <p:cNvPr id="19" name="Picture 18" descr="A watercolor of a pig&#10;&#10;Description automatically generated">
              <a:extLst>
                <a:ext uri="{FF2B5EF4-FFF2-40B4-BE49-F238E27FC236}">
                  <a16:creationId xmlns:a16="http://schemas.microsoft.com/office/drawing/2014/main" id="{43C774CF-0A9A-2BD5-5A60-AEB1E31FD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4304" y="4881157"/>
              <a:ext cx="1006830" cy="720000"/>
            </a:xfrm>
            <a:prstGeom prst="rect">
              <a:avLst/>
            </a:prstGeom>
          </p:spPr>
        </p:pic>
        <p:pic>
          <p:nvPicPr>
            <p:cNvPr id="27" name="Picture 26" descr="A watercolor of a goat&#10;&#10;Description automatically generated">
              <a:extLst>
                <a:ext uri="{FF2B5EF4-FFF2-40B4-BE49-F238E27FC236}">
                  <a16:creationId xmlns:a16="http://schemas.microsoft.com/office/drawing/2014/main" id="{C1EA4B66-1CF9-3624-2FD4-4602A9232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2724" y="3771256"/>
              <a:ext cx="995784" cy="720000"/>
            </a:xfrm>
            <a:prstGeom prst="rect">
              <a:avLst/>
            </a:prstGeom>
          </p:spPr>
        </p:pic>
        <p:pic>
          <p:nvPicPr>
            <p:cNvPr id="28" name="Picture 27" descr="A watercolor of a sheep&#10;&#10;Description automatically generated">
              <a:extLst>
                <a:ext uri="{FF2B5EF4-FFF2-40B4-BE49-F238E27FC236}">
                  <a16:creationId xmlns:a16="http://schemas.microsoft.com/office/drawing/2014/main" id="{30ABA42E-5131-CD58-6C3D-2D085F955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2658" y="3771256"/>
              <a:ext cx="654096" cy="720000"/>
            </a:xfrm>
            <a:prstGeom prst="rect">
              <a:avLst/>
            </a:prstGeom>
          </p:spPr>
        </p:pic>
        <p:pic>
          <p:nvPicPr>
            <p:cNvPr id="29" name="Picture 28" descr="A watercolor of a wolf&#10;&#10;Description automatically generated">
              <a:extLst>
                <a:ext uri="{FF2B5EF4-FFF2-40B4-BE49-F238E27FC236}">
                  <a16:creationId xmlns:a16="http://schemas.microsoft.com/office/drawing/2014/main" id="{3561EAD7-11BD-6BBE-7DDD-BC841553C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7102" y="4881157"/>
              <a:ext cx="400433" cy="720000"/>
            </a:xfrm>
            <a:prstGeom prst="rect">
              <a:avLst/>
            </a:prstGeom>
          </p:spPr>
        </p:pic>
      </p:grpSp>
      <p:pic>
        <p:nvPicPr>
          <p:cNvPr id="36" name="Picture 35" descr="Cartoon mammoth holding a bone&#10;&#10;Description automatically generated">
            <a:extLst>
              <a:ext uri="{FF2B5EF4-FFF2-40B4-BE49-F238E27FC236}">
                <a16:creationId xmlns:a16="http://schemas.microsoft.com/office/drawing/2014/main" id="{8147AEBA-DD9B-3D3D-CC35-8F7302C589D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0" y="1718809"/>
            <a:ext cx="339477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78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8021E49-54B2-FA49-B629-C59FA9E99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266" y="5397719"/>
            <a:ext cx="11520000" cy="146028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A894B7A-C9B1-B35D-9518-966B917A43AF}"/>
              </a:ext>
            </a:extLst>
          </p:cNvPr>
          <p:cNvSpPr txBox="1">
            <a:spLocks/>
          </p:cNvSpPr>
          <p:nvPr/>
        </p:nvSpPr>
        <p:spPr>
          <a:xfrm>
            <a:off x="1516165" y="1916614"/>
            <a:ext cx="9159670" cy="15644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2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Pottery making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9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Activity 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1A7F76"/>
              </a:solidFill>
              <a:effectLst/>
              <a:uLnTx/>
              <a:uFillTx/>
              <a:latin typeface="Uberhand Pro" panose="030505020404020000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34829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A close-up of a pot&#10;&#10;Description automatically generated">
            <a:extLst>
              <a:ext uri="{FF2B5EF4-FFF2-40B4-BE49-F238E27FC236}">
                <a16:creationId xmlns:a16="http://schemas.microsoft.com/office/drawing/2014/main" id="{A1341B1B-CA6E-3C01-E653-6A978DE971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r="1890" b="-383"/>
          <a:stretch/>
        </p:blipFill>
        <p:spPr>
          <a:xfrm>
            <a:off x="6425937" y="2812998"/>
            <a:ext cx="5586663" cy="3886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5158BA-A292-159E-498E-ABD902A57F5C}"/>
              </a:ext>
            </a:extLst>
          </p:cNvPr>
          <p:cNvSpPr txBox="1"/>
          <p:nvPr/>
        </p:nvSpPr>
        <p:spPr>
          <a:xfrm>
            <a:off x="6605336" y="1455572"/>
            <a:ext cx="5586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 also found lots of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pottery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;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most of it was used for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eating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cooking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6" name="Picture 35" descr="A clay pot with a white background&#10;&#10;Description automatically generated">
            <a:extLst>
              <a:ext uri="{FF2B5EF4-FFF2-40B4-BE49-F238E27FC236}">
                <a16:creationId xmlns:a16="http://schemas.microsoft.com/office/drawing/2014/main" id="{8D1A8ADE-1846-08CC-C82C-68167B590B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1" t="1695" r="18103" b="1695"/>
          <a:stretch/>
        </p:blipFill>
        <p:spPr>
          <a:xfrm>
            <a:off x="173368" y="180000"/>
            <a:ext cx="6258601" cy="649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8CFAC9C-6192-85D9-B21A-36178C484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22933" y="327793"/>
            <a:ext cx="900000" cy="900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05F9A0B-7EC6-6C0D-178E-F4027114D324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587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01EF189-3F65-8D04-168E-2A0F7EAA2D5A}"/>
              </a:ext>
            </a:extLst>
          </p:cNvPr>
          <p:cNvSpPr/>
          <p:nvPr/>
        </p:nvSpPr>
        <p:spPr>
          <a:xfrm>
            <a:off x="193623" y="390955"/>
            <a:ext cx="5889677" cy="59907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FC8CAAA2-4B11-1400-56FD-18FAFEDA4783}"/>
              </a:ext>
            </a:extLst>
          </p:cNvPr>
          <p:cNvSpPr/>
          <p:nvPr/>
        </p:nvSpPr>
        <p:spPr>
          <a:xfrm flipV="1">
            <a:off x="186249" y="6286978"/>
            <a:ext cx="5912016" cy="391021"/>
          </a:xfrm>
          <a:custGeom>
            <a:avLst/>
            <a:gdLst>
              <a:gd name="connsiteX0" fmla="*/ 0 w 5927262"/>
              <a:gd name="connsiteY0" fmla="*/ 0 h 380972"/>
              <a:gd name="connsiteX1" fmla="*/ 5927262 w 5927262"/>
              <a:gd name="connsiteY1" fmla="*/ 0 h 380972"/>
              <a:gd name="connsiteX2" fmla="*/ 5927262 w 5927262"/>
              <a:gd name="connsiteY2" fmla="*/ 380972 h 380972"/>
              <a:gd name="connsiteX3" fmla="*/ 0 w 5927262"/>
              <a:gd name="connsiteY3" fmla="*/ 380972 h 380972"/>
              <a:gd name="connsiteX4" fmla="*/ 0 w 5927262"/>
              <a:gd name="connsiteY4" fmla="*/ 0 h 380972"/>
              <a:gd name="connsiteX0" fmla="*/ 185894 w 5927262"/>
              <a:gd name="connsiteY0" fmla="*/ 0 h 385997"/>
              <a:gd name="connsiteX1" fmla="*/ 5927262 w 5927262"/>
              <a:gd name="connsiteY1" fmla="*/ 5025 h 385997"/>
              <a:gd name="connsiteX2" fmla="*/ 5927262 w 5927262"/>
              <a:gd name="connsiteY2" fmla="*/ 385997 h 385997"/>
              <a:gd name="connsiteX3" fmla="*/ 0 w 5927262"/>
              <a:gd name="connsiteY3" fmla="*/ 385997 h 385997"/>
              <a:gd name="connsiteX4" fmla="*/ 185894 w 5927262"/>
              <a:gd name="connsiteY4" fmla="*/ 0 h 385997"/>
              <a:gd name="connsiteX0" fmla="*/ 185894 w 5927262"/>
              <a:gd name="connsiteY0" fmla="*/ 0 h 385997"/>
              <a:gd name="connsiteX1" fmla="*/ 5927262 w 5927262"/>
              <a:gd name="connsiteY1" fmla="*/ 5025 h 385997"/>
              <a:gd name="connsiteX2" fmla="*/ 5927262 w 5927262"/>
              <a:gd name="connsiteY2" fmla="*/ 385997 h 385997"/>
              <a:gd name="connsiteX3" fmla="*/ 0 w 5927262"/>
              <a:gd name="connsiteY3" fmla="*/ 385997 h 385997"/>
              <a:gd name="connsiteX4" fmla="*/ 185894 w 5927262"/>
              <a:gd name="connsiteY4" fmla="*/ 0 h 385997"/>
              <a:gd name="connsiteX0" fmla="*/ 200966 w 5942334"/>
              <a:gd name="connsiteY0" fmla="*/ 0 h 391021"/>
              <a:gd name="connsiteX1" fmla="*/ 5942334 w 5942334"/>
              <a:gd name="connsiteY1" fmla="*/ 5025 h 391021"/>
              <a:gd name="connsiteX2" fmla="*/ 5942334 w 5942334"/>
              <a:gd name="connsiteY2" fmla="*/ 385997 h 391021"/>
              <a:gd name="connsiteX3" fmla="*/ 0 w 5942334"/>
              <a:gd name="connsiteY3" fmla="*/ 391021 h 391021"/>
              <a:gd name="connsiteX4" fmla="*/ 200966 w 5942334"/>
              <a:gd name="connsiteY4" fmla="*/ 0 h 391021"/>
              <a:gd name="connsiteX0" fmla="*/ 203806 w 5945174"/>
              <a:gd name="connsiteY0" fmla="*/ 0 h 391021"/>
              <a:gd name="connsiteX1" fmla="*/ 5945174 w 5945174"/>
              <a:gd name="connsiteY1" fmla="*/ 5025 h 391021"/>
              <a:gd name="connsiteX2" fmla="*/ 5945174 w 5945174"/>
              <a:gd name="connsiteY2" fmla="*/ 385997 h 391021"/>
              <a:gd name="connsiteX3" fmla="*/ 2840 w 5945174"/>
              <a:gd name="connsiteY3" fmla="*/ 391021 h 391021"/>
              <a:gd name="connsiteX4" fmla="*/ 203806 w 5945174"/>
              <a:gd name="connsiteY4" fmla="*/ 0 h 391021"/>
              <a:gd name="connsiteX0" fmla="*/ 188436 w 5929804"/>
              <a:gd name="connsiteY0" fmla="*/ 0 h 391021"/>
              <a:gd name="connsiteX1" fmla="*/ 5929804 w 5929804"/>
              <a:gd name="connsiteY1" fmla="*/ 5025 h 391021"/>
              <a:gd name="connsiteX2" fmla="*/ 5929804 w 5929804"/>
              <a:gd name="connsiteY2" fmla="*/ 385997 h 391021"/>
              <a:gd name="connsiteX3" fmla="*/ 12591 w 5929804"/>
              <a:gd name="connsiteY3" fmla="*/ 391021 h 391021"/>
              <a:gd name="connsiteX4" fmla="*/ 188436 w 5929804"/>
              <a:gd name="connsiteY4" fmla="*/ 0 h 391021"/>
              <a:gd name="connsiteX0" fmla="*/ 179470 w 5937505"/>
              <a:gd name="connsiteY0" fmla="*/ 0 h 391021"/>
              <a:gd name="connsiteX1" fmla="*/ 5937505 w 5937505"/>
              <a:gd name="connsiteY1" fmla="*/ 5025 h 391021"/>
              <a:gd name="connsiteX2" fmla="*/ 5937505 w 5937505"/>
              <a:gd name="connsiteY2" fmla="*/ 385997 h 391021"/>
              <a:gd name="connsiteX3" fmla="*/ 20292 w 5937505"/>
              <a:gd name="connsiteY3" fmla="*/ 391021 h 391021"/>
              <a:gd name="connsiteX4" fmla="*/ 179470 w 5937505"/>
              <a:gd name="connsiteY4" fmla="*/ 0 h 391021"/>
              <a:gd name="connsiteX0" fmla="*/ 159178 w 5917213"/>
              <a:gd name="connsiteY0" fmla="*/ 0 h 391021"/>
              <a:gd name="connsiteX1" fmla="*/ 5917213 w 5917213"/>
              <a:gd name="connsiteY1" fmla="*/ 5025 h 391021"/>
              <a:gd name="connsiteX2" fmla="*/ 5917213 w 5917213"/>
              <a:gd name="connsiteY2" fmla="*/ 385997 h 391021"/>
              <a:gd name="connsiteX3" fmla="*/ 0 w 5917213"/>
              <a:gd name="connsiteY3" fmla="*/ 391021 h 391021"/>
              <a:gd name="connsiteX4" fmla="*/ 159178 w 5917213"/>
              <a:gd name="connsiteY4" fmla="*/ 0 h 391021"/>
              <a:gd name="connsiteX0" fmla="*/ 159901 w 5917936"/>
              <a:gd name="connsiteY0" fmla="*/ 0 h 391021"/>
              <a:gd name="connsiteX1" fmla="*/ 5917936 w 5917936"/>
              <a:gd name="connsiteY1" fmla="*/ 5025 h 391021"/>
              <a:gd name="connsiteX2" fmla="*/ 5917936 w 5917936"/>
              <a:gd name="connsiteY2" fmla="*/ 385997 h 391021"/>
              <a:gd name="connsiteX3" fmla="*/ 723 w 5917936"/>
              <a:gd name="connsiteY3" fmla="*/ 391021 h 391021"/>
              <a:gd name="connsiteX4" fmla="*/ 159901 w 5917936"/>
              <a:gd name="connsiteY4" fmla="*/ 0 h 391021"/>
              <a:gd name="connsiteX0" fmla="*/ 168978 w 5927013"/>
              <a:gd name="connsiteY0" fmla="*/ 0 h 391021"/>
              <a:gd name="connsiteX1" fmla="*/ 5927013 w 5927013"/>
              <a:gd name="connsiteY1" fmla="*/ 5025 h 391021"/>
              <a:gd name="connsiteX2" fmla="*/ 5927013 w 5927013"/>
              <a:gd name="connsiteY2" fmla="*/ 385997 h 391021"/>
              <a:gd name="connsiteX3" fmla="*/ 9800 w 5927013"/>
              <a:gd name="connsiteY3" fmla="*/ 391021 h 391021"/>
              <a:gd name="connsiteX4" fmla="*/ 168978 w 5927013"/>
              <a:gd name="connsiteY4" fmla="*/ 0 h 391021"/>
              <a:gd name="connsiteX0" fmla="*/ 168978 w 5927013"/>
              <a:gd name="connsiteY0" fmla="*/ 0 h 391021"/>
              <a:gd name="connsiteX1" fmla="*/ 5927013 w 5927013"/>
              <a:gd name="connsiteY1" fmla="*/ 5025 h 391021"/>
              <a:gd name="connsiteX2" fmla="*/ 5927013 w 5927013"/>
              <a:gd name="connsiteY2" fmla="*/ 385997 h 391021"/>
              <a:gd name="connsiteX3" fmla="*/ 9800 w 5927013"/>
              <a:gd name="connsiteY3" fmla="*/ 391021 h 391021"/>
              <a:gd name="connsiteX4" fmla="*/ 168978 w 5927013"/>
              <a:gd name="connsiteY4" fmla="*/ 0 h 391021"/>
              <a:gd name="connsiteX0" fmla="*/ 168978 w 5927013"/>
              <a:gd name="connsiteY0" fmla="*/ 0 h 391021"/>
              <a:gd name="connsiteX1" fmla="*/ 5927013 w 5927013"/>
              <a:gd name="connsiteY1" fmla="*/ 5025 h 391021"/>
              <a:gd name="connsiteX2" fmla="*/ 5927013 w 5927013"/>
              <a:gd name="connsiteY2" fmla="*/ 385997 h 391021"/>
              <a:gd name="connsiteX3" fmla="*/ 9800 w 5927013"/>
              <a:gd name="connsiteY3" fmla="*/ 391021 h 391021"/>
              <a:gd name="connsiteX4" fmla="*/ 168978 w 5927013"/>
              <a:gd name="connsiteY4" fmla="*/ 0 h 39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7013" h="391021">
                <a:moveTo>
                  <a:pt x="168978" y="0"/>
                </a:moveTo>
                <a:lnTo>
                  <a:pt x="5927013" y="5025"/>
                </a:lnTo>
                <a:lnTo>
                  <a:pt x="5927013" y="385997"/>
                </a:lnTo>
                <a:lnTo>
                  <a:pt x="9800" y="391021"/>
                </a:lnTo>
                <a:cubicBezTo>
                  <a:pt x="10737" y="292384"/>
                  <a:pt x="-60738" y="87285"/>
                  <a:pt x="16897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xray of a Roman jar">
            <a:extLst>
              <a:ext uri="{FF2B5EF4-FFF2-40B4-BE49-F238E27FC236}">
                <a16:creationId xmlns:a16="http://schemas.microsoft.com/office/drawing/2014/main" id="{917BB7AC-4D65-F38C-5F70-A4D175BAB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0" t="-5833" r="14802" b="-5833"/>
          <a:stretch/>
        </p:blipFill>
        <p:spPr bwMode="auto">
          <a:xfrm>
            <a:off x="269067" y="669318"/>
            <a:ext cx="5612490" cy="624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A64543-46DB-13AA-235F-432E7D02411C}"/>
              </a:ext>
            </a:extLst>
          </p:cNvPr>
          <p:cNvSpPr/>
          <p:nvPr/>
        </p:nvSpPr>
        <p:spPr>
          <a:xfrm>
            <a:off x="183202" y="180000"/>
            <a:ext cx="5915063" cy="385996"/>
          </a:xfrm>
          <a:custGeom>
            <a:avLst/>
            <a:gdLst>
              <a:gd name="connsiteX0" fmla="*/ 0 w 5927262"/>
              <a:gd name="connsiteY0" fmla="*/ 0 h 380972"/>
              <a:gd name="connsiteX1" fmla="*/ 5927262 w 5927262"/>
              <a:gd name="connsiteY1" fmla="*/ 0 h 380972"/>
              <a:gd name="connsiteX2" fmla="*/ 5927262 w 5927262"/>
              <a:gd name="connsiteY2" fmla="*/ 380972 h 380972"/>
              <a:gd name="connsiteX3" fmla="*/ 0 w 5927262"/>
              <a:gd name="connsiteY3" fmla="*/ 380972 h 380972"/>
              <a:gd name="connsiteX4" fmla="*/ 0 w 5927262"/>
              <a:gd name="connsiteY4" fmla="*/ 0 h 380972"/>
              <a:gd name="connsiteX0" fmla="*/ 185894 w 5927262"/>
              <a:gd name="connsiteY0" fmla="*/ 0 h 385997"/>
              <a:gd name="connsiteX1" fmla="*/ 5927262 w 5927262"/>
              <a:gd name="connsiteY1" fmla="*/ 5025 h 385997"/>
              <a:gd name="connsiteX2" fmla="*/ 5927262 w 5927262"/>
              <a:gd name="connsiteY2" fmla="*/ 385997 h 385997"/>
              <a:gd name="connsiteX3" fmla="*/ 0 w 5927262"/>
              <a:gd name="connsiteY3" fmla="*/ 385997 h 385997"/>
              <a:gd name="connsiteX4" fmla="*/ 185894 w 5927262"/>
              <a:gd name="connsiteY4" fmla="*/ 0 h 385997"/>
              <a:gd name="connsiteX0" fmla="*/ 185894 w 5927262"/>
              <a:gd name="connsiteY0" fmla="*/ 0 h 385997"/>
              <a:gd name="connsiteX1" fmla="*/ 5927262 w 5927262"/>
              <a:gd name="connsiteY1" fmla="*/ 5025 h 385997"/>
              <a:gd name="connsiteX2" fmla="*/ 5927262 w 5927262"/>
              <a:gd name="connsiteY2" fmla="*/ 385997 h 385997"/>
              <a:gd name="connsiteX3" fmla="*/ 0 w 5927262"/>
              <a:gd name="connsiteY3" fmla="*/ 385997 h 385997"/>
              <a:gd name="connsiteX4" fmla="*/ 185894 w 5927262"/>
              <a:gd name="connsiteY4" fmla="*/ 0 h 385997"/>
              <a:gd name="connsiteX0" fmla="*/ 200966 w 5942334"/>
              <a:gd name="connsiteY0" fmla="*/ 0 h 391021"/>
              <a:gd name="connsiteX1" fmla="*/ 5942334 w 5942334"/>
              <a:gd name="connsiteY1" fmla="*/ 5025 h 391021"/>
              <a:gd name="connsiteX2" fmla="*/ 5942334 w 5942334"/>
              <a:gd name="connsiteY2" fmla="*/ 385997 h 391021"/>
              <a:gd name="connsiteX3" fmla="*/ 0 w 5942334"/>
              <a:gd name="connsiteY3" fmla="*/ 391021 h 391021"/>
              <a:gd name="connsiteX4" fmla="*/ 200966 w 5942334"/>
              <a:gd name="connsiteY4" fmla="*/ 0 h 391021"/>
              <a:gd name="connsiteX0" fmla="*/ 203806 w 5945174"/>
              <a:gd name="connsiteY0" fmla="*/ 0 h 391021"/>
              <a:gd name="connsiteX1" fmla="*/ 5945174 w 5945174"/>
              <a:gd name="connsiteY1" fmla="*/ 5025 h 391021"/>
              <a:gd name="connsiteX2" fmla="*/ 5945174 w 5945174"/>
              <a:gd name="connsiteY2" fmla="*/ 385997 h 391021"/>
              <a:gd name="connsiteX3" fmla="*/ 2840 w 5945174"/>
              <a:gd name="connsiteY3" fmla="*/ 391021 h 391021"/>
              <a:gd name="connsiteX4" fmla="*/ 203806 w 5945174"/>
              <a:gd name="connsiteY4" fmla="*/ 0 h 391021"/>
              <a:gd name="connsiteX0" fmla="*/ 188436 w 5929804"/>
              <a:gd name="connsiteY0" fmla="*/ 0 h 391021"/>
              <a:gd name="connsiteX1" fmla="*/ 5929804 w 5929804"/>
              <a:gd name="connsiteY1" fmla="*/ 5025 h 391021"/>
              <a:gd name="connsiteX2" fmla="*/ 5929804 w 5929804"/>
              <a:gd name="connsiteY2" fmla="*/ 385997 h 391021"/>
              <a:gd name="connsiteX3" fmla="*/ 12591 w 5929804"/>
              <a:gd name="connsiteY3" fmla="*/ 391021 h 391021"/>
              <a:gd name="connsiteX4" fmla="*/ 188436 w 5929804"/>
              <a:gd name="connsiteY4" fmla="*/ 0 h 391021"/>
              <a:gd name="connsiteX0" fmla="*/ 181778 w 5923146"/>
              <a:gd name="connsiteY0" fmla="*/ 0 h 391021"/>
              <a:gd name="connsiteX1" fmla="*/ 5923146 w 5923146"/>
              <a:gd name="connsiteY1" fmla="*/ 5025 h 391021"/>
              <a:gd name="connsiteX2" fmla="*/ 5923146 w 5923146"/>
              <a:gd name="connsiteY2" fmla="*/ 385997 h 391021"/>
              <a:gd name="connsiteX3" fmla="*/ 5933 w 5923146"/>
              <a:gd name="connsiteY3" fmla="*/ 391021 h 391021"/>
              <a:gd name="connsiteX4" fmla="*/ 181778 w 5923146"/>
              <a:gd name="connsiteY4" fmla="*/ 0 h 391021"/>
              <a:gd name="connsiteX0" fmla="*/ 198705 w 5940073"/>
              <a:gd name="connsiteY0" fmla="*/ 0 h 391021"/>
              <a:gd name="connsiteX1" fmla="*/ 5940073 w 5940073"/>
              <a:gd name="connsiteY1" fmla="*/ 5025 h 391021"/>
              <a:gd name="connsiteX2" fmla="*/ 5940073 w 5940073"/>
              <a:gd name="connsiteY2" fmla="*/ 385997 h 391021"/>
              <a:gd name="connsiteX3" fmla="*/ 22860 w 5940073"/>
              <a:gd name="connsiteY3" fmla="*/ 391021 h 391021"/>
              <a:gd name="connsiteX4" fmla="*/ 198705 w 5940073"/>
              <a:gd name="connsiteY4" fmla="*/ 0 h 391021"/>
              <a:gd name="connsiteX0" fmla="*/ 188796 w 5930164"/>
              <a:gd name="connsiteY0" fmla="*/ 0 h 391021"/>
              <a:gd name="connsiteX1" fmla="*/ 5930164 w 5930164"/>
              <a:gd name="connsiteY1" fmla="*/ 5025 h 391021"/>
              <a:gd name="connsiteX2" fmla="*/ 5930164 w 5930164"/>
              <a:gd name="connsiteY2" fmla="*/ 385997 h 391021"/>
              <a:gd name="connsiteX3" fmla="*/ 12951 w 5930164"/>
              <a:gd name="connsiteY3" fmla="*/ 391021 h 391021"/>
              <a:gd name="connsiteX4" fmla="*/ 188796 w 5930164"/>
              <a:gd name="connsiteY4" fmla="*/ 0 h 391021"/>
              <a:gd name="connsiteX0" fmla="*/ 181133 w 5922501"/>
              <a:gd name="connsiteY0" fmla="*/ 0 h 391021"/>
              <a:gd name="connsiteX1" fmla="*/ 5922501 w 5922501"/>
              <a:gd name="connsiteY1" fmla="*/ 5025 h 391021"/>
              <a:gd name="connsiteX2" fmla="*/ 5922501 w 5922501"/>
              <a:gd name="connsiteY2" fmla="*/ 385997 h 391021"/>
              <a:gd name="connsiteX3" fmla="*/ 5288 w 5922501"/>
              <a:gd name="connsiteY3" fmla="*/ 391021 h 391021"/>
              <a:gd name="connsiteX4" fmla="*/ 181133 w 5922501"/>
              <a:gd name="connsiteY4" fmla="*/ 0 h 391021"/>
              <a:gd name="connsiteX0" fmla="*/ 192166 w 5933534"/>
              <a:gd name="connsiteY0" fmla="*/ 0 h 391021"/>
              <a:gd name="connsiteX1" fmla="*/ 5933534 w 5933534"/>
              <a:gd name="connsiteY1" fmla="*/ 5025 h 391021"/>
              <a:gd name="connsiteX2" fmla="*/ 5933534 w 5933534"/>
              <a:gd name="connsiteY2" fmla="*/ 385997 h 391021"/>
              <a:gd name="connsiteX3" fmla="*/ 16321 w 5933534"/>
              <a:gd name="connsiteY3" fmla="*/ 391021 h 391021"/>
              <a:gd name="connsiteX4" fmla="*/ 192166 w 5933534"/>
              <a:gd name="connsiteY4" fmla="*/ 0 h 391021"/>
              <a:gd name="connsiteX0" fmla="*/ 186946 w 5935155"/>
              <a:gd name="connsiteY0" fmla="*/ 8623 h 385996"/>
              <a:gd name="connsiteX1" fmla="*/ 5935155 w 5935155"/>
              <a:gd name="connsiteY1" fmla="*/ 0 h 385996"/>
              <a:gd name="connsiteX2" fmla="*/ 5935155 w 5935155"/>
              <a:gd name="connsiteY2" fmla="*/ 380972 h 385996"/>
              <a:gd name="connsiteX3" fmla="*/ 17942 w 5935155"/>
              <a:gd name="connsiteY3" fmla="*/ 385996 h 385996"/>
              <a:gd name="connsiteX4" fmla="*/ 186946 w 5935155"/>
              <a:gd name="connsiteY4" fmla="*/ 8623 h 385996"/>
              <a:gd name="connsiteX0" fmla="*/ 181859 w 5930068"/>
              <a:gd name="connsiteY0" fmla="*/ 8623 h 385996"/>
              <a:gd name="connsiteX1" fmla="*/ 5930068 w 5930068"/>
              <a:gd name="connsiteY1" fmla="*/ 0 h 385996"/>
              <a:gd name="connsiteX2" fmla="*/ 5930068 w 5930068"/>
              <a:gd name="connsiteY2" fmla="*/ 380972 h 385996"/>
              <a:gd name="connsiteX3" fmla="*/ 12855 w 5930068"/>
              <a:gd name="connsiteY3" fmla="*/ 385996 h 385996"/>
              <a:gd name="connsiteX4" fmla="*/ 181859 w 5930068"/>
              <a:gd name="connsiteY4" fmla="*/ 8623 h 385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0068" h="385996">
                <a:moveTo>
                  <a:pt x="181859" y="8623"/>
                </a:moveTo>
                <a:lnTo>
                  <a:pt x="5930068" y="0"/>
                </a:lnTo>
                <a:lnTo>
                  <a:pt x="5930068" y="380972"/>
                </a:lnTo>
                <a:lnTo>
                  <a:pt x="12855" y="385996"/>
                </a:lnTo>
                <a:cubicBezTo>
                  <a:pt x="-15376" y="192381"/>
                  <a:pt x="-12158" y="64766"/>
                  <a:pt x="181859" y="862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close-up of a pot&#10;&#10;Description automatically generated">
            <a:extLst>
              <a:ext uri="{FF2B5EF4-FFF2-40B4-BE49-F238E27FC236}">
                <a16:creationId xmlns:a16="http://schemas.microsoft.com/office/drawing/2014/main" id="{345E8A64-19BB-9567-4DFA-A269B441E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49" y="3435494"/>
            <a:ext cx="5069307" cy="2851485"/>
          </a:xfrm>
          <a:prstGeom prst="rect">
            <a:avLst/>
          </a:prstGeom>
        </p:spPr>
      </p:pic>
      <p:pic>
        <p:nvPicPr>
          <p:cNvPr id="7" name="Picture 6" descr="A close-up of a broken pot&#10;&#10;Description automatically generated">
            <a:extLst>
              <a:ext uri="{FF2B5EF4-FFF2-40B4-BE49-F238E27FC236}">
                <a16:creationId xmlns:a16="http://schemas.microsoft.com/office/drawing/2014/main" id="{B6553F2F-37B1-0DE7-85A9-A72DEE1B25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50" y="434801"/>
            <a:ext cx="5069305" cy="28514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BAD99D-844F-EFA8-4AF8-8991A3FF13EB}"/>
              </a:ext>
            </a:extLst>
          </p:cNvPr>
          <p:cNvSpPr txBox="1"/>
          <p:nvPr/>
        </p:nvSpPr>
        <p:spPr>
          <a:xfrm>
            <a:off x="193623" y="3534477"/>
            <a:ext cx="391251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These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lines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show us this pot was made by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coiling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long ropes of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clay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A7F7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C695465-7DFF-18E0-6EE2-1C84A8B5FB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22933" y="327793"/>
            <a:ext cx="900000" cy="90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FFAD72-36D6-DC4F-D53C-D44C78CF01A0}"/>
              </a:ext>
            </a:extLst>
          </p:cNvPr>
          <p:cNvSpPr txBox="1"/>
          <p:nvPr/>
        </p:nvSpPr>
        <p:spPr>
          <a:xfrm>
            <a:off x="2826596" y="390955"/>
            <a:ext cx="331243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We’ve been using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X-rays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look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inside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these pots! 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580AA10-A662-BD0A-5AC9-7D70C20051AE}"/>
              </a:ext>
            </a:extLst>
          </p:cNvPr>
          <p:cNvSpPr/>
          <p:nvPr/>
        </p:nvSpPr>
        <p:spPr>
          <a:xfrm rot="10800000">
            <a:off x="3022835" y="2876165"/>
            <a:ext cx="235796" cy="658311"/>
          </a:xfrm>
          <a:prstGeom prst="downArrow">
            <a:avLst/>
          </a:prstGeom>
          <a:solidFill>
            <a:srgbClr val="1A7F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8FC7CF0-6D2B-016B-AF83-EDF968D553E5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057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FBA2E77-E9D3-567C-35FA-CACC77D14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2933" y="327793"/>
            <a:ext cx="900000" cy="900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7C76F9-02FE-47AE-A2E2-F015EEF600F0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7FF1BA-53AC-5359-50EB-D2769868477B}"/>
              </a:ext>
            </a:extLst>
          </p:cNvPr>
          <p:cNvSpPr txBox="1">
            <a:spLocks/>
          </p:cNvSpPr>
          <p:nvPr/>
        </p:nvSpPr>
        <p:spPr>
          <a:xfrm>
            <a:off x="1651034" y="542265"/>
            <a:ext cx="2901463" cy="471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Pinch pots​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1A7F7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73A7DF1-98C1-B3A2-20B7-591315F05046}"/>
              </a:ext>
            </a:extLst>
          </p:cNvPr>
          <p:cNvSpPr txBox="1">
            <a:spLocks/>
          </p:cNvSpPr>
          <p:nvPr/>
        </p:nvSpPr>
        <p:spPr>
          <a:xfrm>
            <a:off x="7639504" y="542265"/>
            <a:ext cx="2901463" cy="471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Clay coil pots ​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1A7F7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490A0D-758D-1DD9-557E-14E7DE82080A}"/>
              </a:ext>
            </a:extLst>
          </p:cNvPr>
          <p:cNvSpPr txBox="1"/>
          <p:nvPr/>
        </p:nvSpPr>
        <p:spPr>
          <a:xfrm>
            <a:off x="380249" y="5363288"/>
            <a:ext cx="54430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Pinch the ball of clay between your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thumb and fingers to form a bowl shape. 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598EF0-155B-4DAD-AD74-EBC6BB96AD88}"/>
              </a:ext>
            </a:extLst>
          </p:cNvPr>
          <p:cNvSpPr txBox="1"/>
          <p:nvPr/>
        </p:nvSpPr>
        <p:spPr>
          <a:xfrm>
            <a:off x="6368719" y="5224788"/>
            <a:ext cx="54430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Roll out long “ropes” of clay.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Stack them in circles on top of each other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pinch them together. </a:t>
            </a:r>
          </a:p>
        </p:txBody>
      </p:sp>
      <p:pic>
        <p:nvPicPr>
          <p:cNvPr id="11" name="Picture 10" descr="Hands holding a clay bowl&#10;&#10;Description automatically generated">
            <a:extLst>
              <a:ext uri="{FF2B5EF4-FFF2-40B4-BE49-F238E27FC236}">
                <a16:creationId xmlns:a16="http://schemas.microsoft.com/office/drawing/2014/main" id="{8CD10E2C-99BF-4101-0FCA-126569CA5F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3" t="14771" r="12600" b="15105"/>
          <a:stretch/>
        </p:blipFill>
        <p:spPr>
          <a:xfrm>
            <a:off x="380249" y="1354670"/>
            <a:ext cx="5443032" cy="3617236"/>
          </a:xfrm>
          <a:prstGeom prst="rect">
            <a:avLst/>
          </a:prstGeom>
        </p:spPr>
      </p:pic>
      <p:pic>
        <p:nvPicPr>
          <p:cNvPr id="15" name="Picture 14" descr="A person in a pink shirt&#10;&#10;Description automatically generated">
            <a:extLst>
              <a:ext uri="{FF2B5EF4-FFF2-40B4-BE49-F238E27FC236}">
                <a16:creationId xmlns:a16="http://schemas.microsoft.com/office/drawing/2014/main" id="{854FAFE1-672E-6DC7-F855-B27004948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1" t="20267" r="26265" b="3020"/>
          <a:stretch/>
        </p:blipFill>
        <p:spPr>
          <a:xfrm>
            <a:off x="6368719" y="1354670"/>
            <a:ext cx="5443032" cy="361723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D558D2C-08B4-59F9-C0C5-58653CE13FAF}"/>
              </a:ext>
            </a:extLst>
          </p:cNvPr>
          <p:cNvSpPr txBox="1">
            <a:spLocks/>
          </p:cNvSpPr>
          <p:nvPr/>
        </p:nvSpPr>
        <p:spPr>
          <a:xfrm>
            <a:off x="5849411" y="619506"/>
            <a:ext cx="493178" cy="3165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or​</a:t>
            </a:r>
          </a:p>
        </p:txBody>
      </p:sp>
    </p:spTree>
    <p:extLst>
      <p:ext uri="{BB962C8B-B14F-4D97-AF65-F5344CB8AC3E}">
        <p14:creationId xmlns:p14="http://schemas.microsoft.com/office/powerpoint/2010/main" val="1229715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oup of broken objects&#10;&#10;Description automatically generated with medium confidence">
            <a:extLst>
              <a:ext uri="{FF2B5EF4-FFF2-40B4-BE49-F238E27FC236}">
                <a16:creationId xmlns:a16="http://schemas.microsoft.com/office/drawing/2014/main" id="{E32FFECB-D081-FD05-F3F2-7712D73F1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348" y="4173920"/>
            <a:ext cx="3234147" cy="2340000"/>
          </a:xfrm>
          <a:prstGeom prst="rect">
            <a:avLst/>
          </a:prstGeom>
        </p:spPr>
      </p:pic>
      <p:pic>
        <p:nvPicPr>
          <p:cNvPr id="23" name="Picture 22" descr="A group of broken pieces of clay&#10;&#10;Description automatically generated">
            <a:extLst>
              <a:ext uri="{FF2B5EF4-FFF2-40B4-BE49-F238E27FC236}">
                <a16:creationId xmlns:a16="http://schemas.microsoft.com/office/drawing/2014/main" id="{073EA5BC-4139-4012-1715-9D54658A8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510" y="4250988"/>
            <a:ext cx="2584138" cy="2268000"/>
          </a:xfrm>
          <a:prstGeom prst="rect">
            <a:avLst/>
          </a:prstGeom>
        </p:spPr>
      </p:pic>
      <p:pic>
        <p:nvPicPr>
          <p:cNvPr id="21" name="Picture 20" descr="A group of broken pieces of pottery&#10;&#10;Description automatically generated">
            <a:extLst>
              <a:ext uri="{FF2B5EF4-FFF2-40B4-BE49-F238E27FC236}">
                <a16:creationId xmlns:a16="http://schemas.microsoft.com/office/drawing/2014/main" id="{8D1E89ED-1777-3E5A-C55F-B7079FFEE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927" y="1358497"/>
            <a:ext cx="2714989" cy="2340000"/>
          </a:xfrm>
          <a:prstGeom prst="rect">
            <a:avLst/>
          </a:prstGeom>
        </p:spPr>
      </p:pic>
      <p:pic>
        <p:nvPicPr>
          <p:cNvPr id="19" name="Picture 18" descr="A group of broken pieces of clay&#10;&#10;Description automatically generated">
            <a:extLst>
              <a:ext uri="{FF2B5EF4-FFF2-40B4-BE49-F238E27FC236}">
                <a16:creationId xmlns:a16="http://schemas.microsoft.com/office/drawing/2014/main" id="{BB08A8E3-DDA2-BE00-1C7A-C0D5CC0B0E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496" y="1385065"/>
            <a:ext cx="3014166" cy="2340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BBA025-9AA5-AB8C-1897-BFA34AAD7FE0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4773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35D559-EFE9-77B8-8CFE-2023B147D9C5}"/>
              </a:ext>
            </a:extLst>
          </p:cNvPr>
          <p:cNvGrpSpPr/>
          <p:nvPr/>
        </p:nvGrpSpPr>
        <p:grpSpPr>
          <a:xfrm>
            <a:off x="4113800" y="304760"/>
            <a:ext cx="3964401" cy="540000"/>
            <a:chOff x="4020650" y="304760"/>
            <a:chExt cx="3964401" cy="540000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13E76DCC-2918-1755-2866-BD7083DF9211}"/>
                </a:ext>
              </a:extLst>
            </p:cNvPr>
            <p:cNvSpPr txBox="1">
              <a:spLocks/>
            </p:cNvSpPr>
            <p:nvPr/>
          </p:nvSpPr>
          <p:spPr>
            <a:xfrm>
              <a:off x="4645269" y="339232"/>
              <a:ext cx="3339782" cy="47105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773B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Pottery in the box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A7F76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​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DA8CFA7-F778-84E7-5B1A-98E310C33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20650" y="304760"/>
              <a:ext cx="624619" cy="540000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212AE9A-5719-65A3-DDC6-E00CFBDDD61A}"/>
              </a:ext>
            </a:extLst>
          </p:cNvPr>
          <p:cNvSpPr/>
          <p:nvPr/>
        </p:nvSpPr>
        <p:spPr>
          <a:xfrm>
            <a:off x="1311579" y="1116419"/>
            <a:ext cx="4320000" cy="252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477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501FFA-6653-C7CF-C035-32F6D93F3DCD}"/>
              </a:ext>
            </a:extLst>
          </p:cNvPr>
          <p:cNvSpPr/>
          <p:nvPr/>
        </p:nvSpPr>
        <p:spPr>
          <a:xfrm>
            <a:off x="6560421" y="1116419"/>
            <a:ext cx="4320000" cy="252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477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D1AD328-91BC-14B7-122D-60638D4B871A}"/>
              </a:ext>
            </a:extLst>
          </p:cNvPr>
          <p:cNvSpPr/>
          <p:nvPr/>
        </p:nvSpPr>
        <p:spPr>
          <a:xfrm>
            <a:off x="1311579" y="3942550"/>
            <a:ext cx="4320000" cy="252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477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5A36CA1-6A36-A917-BD8A-BA88DB21DD2B}"/>
              </a:ext>
            </a:extLst>
          </p:cNvPr>
          <p:cNvSpPr/>
          <p:nvPr/>
        </p:nvSpPr>
        <p:spPr>
          <a:xfrm>
            <a:off x="6560421" y="3942550"/>
            <a:ext cx="4320000" cy="252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477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82AA98-F45C-6738-5EB8-BC89EAC3C0DF}"/>
              </a:ext>
            </a:extLst>
          </p:cNvPr>
          <p:cNvSpPr txBox="1"/>
          <p:nvPr/>
        </p:nvSpPr>
        <p:spPr>
          <a:xfrm>
            <a:off x="2668242" y="1150891"/>
            <a:ext cx="1606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773B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MORTARIA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4DE251-3636-B830-BEE7-8B314120208D}"/>
              </a:ext>
            </a:extLst>
          </p:cNvPr>
          <p:cNvSpPr txBox="1"/>
          <p:nvPr/>
        </p:nvSpPr>
        <p:spPr>
          <a:xfrm>
            <a:off x="2327285" y="4025226"/>
            <a:ext cx="2288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773B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SHELL TEMPERED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C84C42-249D-4E3D-7FF1-C1425775C372}"/>
              </a:ext>
            </a:extLst>
          </p:cNvPr>
          <p:cNvSpPr txBox="1"/>
          <p:nvPr/>
        </p:nvSpPr>
        <p:spPr>
          <a:xfrm>
            <a:off x="7467477" y="1150891"/>
            <a:ext cx="2505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773B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COLOUR COATED WARE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AD53B5-D3CD-5FEE-DDDE-F9BEECA06BAF}"/>
              </a:ext>
            </a:extLst>
          </p:cNvPr>
          <p:cNvSpPr txBox="1"/>
          <p:nvPr/>
        </p:nvSpPr>
        <p:spPr>
          <a:xfrm>
            <a:off x="7576127" y="4025226"/>
            <a:ext cx="2288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773B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GREYWARES</a:t>
            </a:r>
          </a:p>
        </p:txBody>
      </p:sp>
    </p:spTree>
    <p:extLst>
      <p:ext uri="{BB962C8B-B14F-4D97-AF65-F5344CB8AC3E}">
        <p14:creationId xmlns:p14="http://schemas.microsoft.com/office/powerpoint/2010/main" val="3026686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481D09-1A5B-076D-64BE-1EA163E3905E}"/>
              </a:ext>
            </a:extLst>
          </p:cNvPr>
          <p:cNvSpPr txBox="1">
            <a:spLocks/>
          </p:cNvSpPr>
          <p:nvPr/>
        </p:nvSpPr>
        <p:spPr>
          <a:xfrm>
            <a:off x="391629" y="900063"/>
            <a:ext cx="3202532" cy="8931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110,000-12,000 years ago: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ICE AGE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1A7F7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0720679-468E-E830-0196-C7A61BB2E1D5}"/>
              </a:ext>
            </a:extLst>
          </p:cNvPr>
          <p:cNvSpPr txBox="1">
            <a:spLocks/>
          </p:cNvSpPr>
          <p:nvPr/>
        </p:nvSpPr>
        <p:spPr>
          <a:xfrm>
            <a:off x="8802403" y="4202833"/>
            <a:ext cx="2712037" cy="8182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Cambridgeshire was a lot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warmer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lots of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animals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came to live here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A333E52-4813-50F6-5971-FC7239F77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0901" y="5720193"/>
            <a:ext cx="900000" cy="900000"/>
          </a:xfrm>
          <a:prstGeom prst="rect">
            <a:avLst/>
          </a:prstGeom>
        </p:spPr>
      </p:pic>
      <p:pic>
        <p:nvPicPr>
          <p:cNvPr id="12" name="Picture 11" descr="A map of the arctic&#10;&#10;Description automatically generated">
            <a:extLst>
              <a:ext uri="{FF2B5EF4-FFF2-40B4-BE49-F238E27FC236}">
                <a16:creationId xmlns:a16="http://schemas.microsoft.com/office/drawing/2014/main" id="{73882007-66A2-D178-8539-0F65B4B37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10283" r="5567" b="7392"/>
          <a:stretch/>
        </p:blipFill>
        <p:spPr>
          <a:xfrm>
            <a:off x="4336213" y="1029022"/>
            <a:ext cx="4284059" cy="4174095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F98BA8C3-B935-E86E-2A2E-24A101730647}"/>
              </a:ext>
            </a:extLst>
          </p:cNvPr>
          <p:cNvSpPr/>
          <p:nvPr/>
        </p:nvSpPr>
        <p:spPr>
          <a:xfrm rot="16200000">
            <a:off x="265629" y="957129"/>
            <a:ext cx="432000" cy="180000"/>
          </a:xfrm>
          <a:prstGeom prst="rightArrow">
            <a:avLst/>
          </a:prstGeom>
          <a:solidFill>
            <a:srgbClr val="1A7F76"/>
          </a:solidFill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C234418-E879-F98E-5AC7-D48C66820D01}"/>
              </a:ext>
            </a:extLst>
          </p:cNvPr>
          <p:cNvSpPr txBox="1">
            <a:spLocks/>
          </p:cNvSpPr>
          <p:nvPr/>
        </p:nvSpPr>
        <p:spPr>
          <a:xfrm>
            <a:off x="8848039" y="1280938"/>
            <a:ext cx="2712037" cy="8182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of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Britain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was covered in large sheets of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called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glaciers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D231CD02-22CD-57E0-95DE-772719FB504C}"/>
              </a:ext>
            </a:extLst>
          </p:cNvPr>
          <p:cNvSpPr/>
          <p:nvPr/>
        </p:nvSpPr>
        <p:spPr>
          <a:xfrm rot="9531305">
            <a:off x="7450288" y="3867083"/>
            <a:ext cx="432000" cy="180000"/>
          </a:xfrm>
          <a:prstGeom prst="rightArrow">
            <a:avLst/>
          </a:prstGeom>
          <a:solidFill>
            <a:srgbClr val="1A7F76"/>
          </a:solidFill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DB9D0FFA-0C85-76EC-A960-33C1ECC60C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44058" y="2377576"/>
            <a:ext cx="2520000" cy="1495094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C43B1B0-E781-C2AE-A619-215A164C4E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36213" y="5351244"/>
            <a:ext cx="6051371" cy="1259561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DE0807A3-975D-CAE3-43EE-C948FE74AEB9}"/>
              </a:ext>
            </a:extLst>
          </p:cNvPr>
          <p:cNvSpPr/>
          <p:nvPr/>
        </p:nvSpPr>
        <p:spPr>
          <a:xfrm>
            <a:off x="1980138" y="2391294"/>
            <a:ext cx="2032290" cy="1403931"/>
          </a:xfrm>
          <a:prstGeom prst="wedgeEllipseCallout">
            <a:avLst>
              <a:gd name="adj1" fmla="val -29946"/>
              <a:gd name="adj2" fmla="val 55273"/>
            </a:avLst>
          </a:prstGeom>
          <a:solidFill>
            <a:schemeClr val="bg1"/>
          </a:solidFill>
          <a:ln>
            <a:solidFill>
              <a:srgbClr val="1A7F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9764D4-7808-E9B6-C853-EC7900FDFC64}"/>
              </a:ext>
            </a:extLst>
          </p:cNvPr>
          <p:cNvSpPr txBox="1"/>
          <p:nvPr/>
        </p:nvSpPr>
        <p:spPr>
          <a:xfrm>
            <a:off x="2098762" y="2677761"/>
            <a:ext cx="1795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That’s where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I’m from!</a:t>
            </a:r>
          </a:p>
        </p:txBody>
      </p:sp>
      <p:pic>
        <p:nvPicPr>
          <p:cNvPr id="8" name="Picture 7" descr="Cartoon of a mammoth&#10;&#10;Description automatically generated">
            <a:extLst>
              <a:ext uri="{FF2B5EF4-FFF2-40B4-BE49-F238E27FC236}">
                <a16:creationId xmlns:a16="http://schemas.microsoft.com/office/drawing/2014/main" id="{FC074627-5E3D-71EB-5DE5-4D94684BA2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68" y="3356000"/>
            <a:ext cx="2241707" cy="30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BFD86A-D0AC-E933-7897-994D750B7A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022"/>
            <a:ext cx="12192000" cy="28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89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A close-up of a bone&#10;&#10;Description automatically generated">
            <a:extLst>
              <a:ext uri="{FF2B5EF4-FFF2-40B4-BE49-F238E27FC236}">
                <a16:creationId xmlns:a16="http://schemas.microsoft.com/office/drawing/2014/main" id="{4E372E78-8C0F-0CBC-8F9C-023D20511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86" y="5749429"/>
            <a:ext cx="1239489" cy="900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A333E52-4813-50F6-5971-FC7239F77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6423" y="5752840"/>
            <a:ext cx="900000" cy="9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0E6FB3-3CAA-98F2-4C8A-4BB5F6007224}"/>
              </a:ext>
            </a:extLst>
          </p:cNvPr>
          <p:cNvSpPr txBox="1">
            <a:spLocks/>
          </p:cNvSpPr>
          <p:nvPr/>
        </p:nvSpPr>
        <p:spPr>
          <a:xfrm>
            <a:off x="287411" y="852342"/>
            <a:ext cx="5367589" cy="4215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Megafauna = ‘giant animals’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1A7F7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" name="Picture 67" descr="A group of animals in a field&#10;&#10;Description automatically generated">
            <a:extLst>
              <a:ext uri="{FF2B5EF4-FFF2-40B4-BE49-F238E27FC236}">
                <a16:creationId xmlns:a16="http://schemas.microsoft.com/office/drawing/2014/main" id="{FE910C7B-3AD0-E11B-FD5B-9DB617AF9F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454" y="73106"/>
            <a:ext cx="2914060" cy="198000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D1810D44-1EA0-0625-B478-AFE6F5B348E3}"/>
              </a:ext>
            </a:extLst>
          </p:cNvPr>
          <p:cNvSpPr txBox="1"/>
          <p:nvPr/>
        </p:nvSpPr>
        <p:spPr>
          <a:xfrm>
            <a:off x="9131968" y="739941"/>
            <a:ext cx="277262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 animals grew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bigger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survive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773B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3" name="Picture 72" descr="A person in a yellow safety vest holding a log&#10;&#10;Description automatically generated">
            <a:extLst>
              <a:ext uri="{FF2B5EF4-FFF2-40B4-BE49-F238E27FC236}">
                <a16:creationId xmlns:a16="http://schemas.microsoft.com/office/drawing/2014/main" id="{96BA2A2C-1C10-93F5-AB53-E2F88607BC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53" b="19909"/>
          <a:stretch/>
        </p:blipFill>
        <p:spPr>
          <a:xfrm>
            <a:off x="1187412" y="2309732"/>
            <a:ext cx="3600000" cy="2446072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78FFFFB8-638F-965A-7480-4A7AA8A977A1}"/>
              </a:ext>
            </a:extLst>
          </p:cNvPr>
          <p:cNvSpPr txBox="1"/>
          <p:nvPr/>
        </p:nvSpPr>
        <p:spPr>
          <a:xfrm>
            <a:off x="1492803" y="4850180"/>
            <a:ext cx="298921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found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woolly mammoths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6" name="Picture 75" descr="A close-up of a piece of wood&#10;&#10;Description automatically generated">
            <a:extLst>
              <a:ext uri="{FF2B5EF4-FFF2-40B4-BE49-F238E27FC236}">
                <a16:creationId xmlns:a16="http://schemas.microsoft.com/office/drawing/2014/main" id="{1513EAFB-30FD-9756-036C-ACE88F7E0E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53" y="2565971"/>
            <a:ext cx="3600000" cy="1933594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88D3A0BB-36C4-742C-5E61-ACDB80279704}"/>
              </a:ext>
            </a:extLst>
          </p:cNvPr>
          <p:cNvSpPr txBox="1"/>
          <p:nvPr/>
        </p:nvSpPr>
        <p:spPr>
          <a:xfrm>
            <a:off x="6876616" y="4850180"/>
            <a:ext cx="461707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also found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woolly rhinos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!​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773B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Speech Bubble: Rectangle with Corners Rounded 83">
            <a:extLst>
              <a:ext uri="{FF2B5EF4-FFF2-40B4-BE49-F238E27FC236}">
                <a16:creationId xmlns:a16="http://schemas.microsoft.com/office/drawing/2014/main" id="{E7F2858A-EC2A-469D-11F3-9A96EBF70745}"/>
              </a:ext>
            </a:extLst>
          </p:cNvPr>
          <p:cNvSpPr/>
          <p:nvPr/>
        </p:nvSpPr>
        <p:spPr>
          <a:xfrm>
            <a:off x="1187411" y="5749429"/>
            <a:ext cx="9713199" cy="900001"/>
          </a:xfrm>
          <a:prstGeom prst="wedgeRoundRectCallout">
            <a:avLst>
              <a:gd name="adj1" fmla="val -51828"/>
              <a:gd name="adj2" fmla="val -31585"/>
              <a:gd name="adj3" fmla="val 16667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687DD6B-CE19-124B-8973-FB4559048F53}"/>
              </a:ext>
            </a:extLst>
          </p:cNvPr>
          <p:cNvSpPr txBox="1"/>
          <p:nvPr/>
        </p:nvSpPr>
        <p:spPr>
          <a:xfrm>
            <a:off x="1455311" y="5876264"/>
            <a:ext cx="554184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Archaeologists can tell the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ages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of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animals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by looking at their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teeth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 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773B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8C8A6DD-0071-8B07-D267-E73D6CD19CC6}"/>
              </a:ext>
            </a:extLst>
          </p:cNvPr>
          <p:cNvSpPr/>
          <p:nvPr/>
        </p:nvSpPr>
        <p:spPr>
          <a:xfrm>
            <a:off x="287412" y="2165361"/>
            <a:ext cx="5400000" cy="3239145"/>
          </a:xfrm>
          <a:prstGeom prst="roundRect">
            <a:avLst>
              <a:gd name="adj" fmla="val 6541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6DDD09-348D-78AD-B47E-991FF0C329BC}"/>
              </a:ext>
            </a:extLst>
          </p:cNvPr>
          <p:cNvSpPr/>
          <p:nvPr/>
        </p:nvSpPr>
        <p:spPr>
          <a:xfrm>
            <a:off x="6485153" y="2165360"/>
            <a:ext cx="5400000" cy="3239145"/>
          </a:xfrm>
          <a:prstGeom prst="roundRect">
            <a:avLst>
              <a:gd name="adj" fmla="val 6541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close up of a rock&#10;&#10;Description automatically generated">
            <a:extLst>
              <a:ext uri="{FF2B5EF4-FFF2-40B4-BE49-F238E27FC236}">
                <a16:creationId xmlns:a16="http://schemas.microsoft.com/office/drawing/2014/main" id="{500A011D-2B99-8623-85AB-49D2BDE1B8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04" y="5803429"/>
            <a:ext cx="1744349" cy="792000"/>
          </a:xfrm>
          <a:prstGeom prst="rect">
            <a:avLst/>
          </a:prstGeom>
        </p:spPr>
      </p:pic>
      <p:pic>
        <p:nvPicPr>
          <p:cNvPr id="10" name="Picture 9" descr="Cartoon of a mammoth&#10;&#10;Description automatically generated">
            <a:extLst>
              <a:ext uri="{FF2B5EF4-FFF2-40B4-BE49-F238E27FC236}">
                <a16:creationId xmlns:a16="http://schemas.microsoft.com/office/drawing/2014/main" id="{C40CE8AE-3948-AD8D-B6C2-55082E74AA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77" y="5711266"/>
            <a:ext cx="64779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28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7421C6-2D9C-07E4-709B-660DC8D49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9742"/>
            <a:ext cx="12193200" cy="2823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481D09-1A5B-076D-64BE-1EA163E3905E}"/>
              </a:ext>
            </a:extLst>
          </p:cNvPr>
          <p:cNvSpPr txBox="1">
            <a:spLocks/>
          </p:cNvSpPr>
          <p:nvPr/>
        </p:nvSpPr>
        <p:spPr>
          <a:xfrm>
            <a:off x="3804013" y="903130"/>
            <a:ext cx="2880359" cy="8931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750 BCE – CE 43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IRON AGE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1A7F7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A333E52-4813-50F6-5971-FC7239F77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10901" y="5720193"/>
            <a:ext cx="900000" cy="900000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F98BA8C3-B935-E86E-2A2E-24A101730647}"/>
              </a:ext>
            </a:extLst>
          </p:cNvPr>
          <p:cNvSpPr/>
          <p:nvPr/>
        </p:nvSpPr>
        <p:spPr>
          <a:xfrm rot="16200000">
            <a:off x="3469209" y="962413"/>
            <a:ext cx="432000" cy="180000"/>
          </a:xfrm>
          <a:prstGeom prst="rightArrow">
            <a:avLst/>
          </a:prstGeom>
          <a:solidFill>
            <a:srgbClr val="1A7F76"/>
          </a:solidFill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6711A2B-A03D-DEFA-15E9-61B8DC9D00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t="633" r="2380" b="2920"/>
          <a:stretch/>
        </p:blipFill>
        <p:spPr>
          <a:xfrm>
            <a:off x="376050" y="2133563"/>
            <a:ext cx="3600000" cy="243013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B574D65-B4D8-73A8-6462-A10183DA878C}"/>
              </a:ext>
            </a:extLst>
          </p:cNvPr>
          <p:cNvSpPr txBox="1"/>
          <p:nvPr/>
        </p:nvSpPr>
        <p:spPr>
          <a:xfrm>
            <a:off x="286051" y="4591249"/>
            <a:ext cx="377999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Archaeologists excavating the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remains of a horse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4773B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7B7E382-84BC-9009-EF47-A690BB38A6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" r="955"/>
          <a:stretch/>
        </p:blipFill>
        <p:spPr>
          <a:xfrm>
            <a:off x="4301315" y="2737021"/>
            <a:ext cx="3600000" cy="244607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3128FE1-2D84-21B1-D6E5-945F118BD44A}"/>
              </a:ext>
            </a:extLst>
          </p:cNvPr>
          <p:cNvSpPr txBox="1"/>
          <p:nvPr/>
        </p:nvSpPr>
        <p:spPr>
          <a:xfrm>
            <a:off x="4211316" y="5176365"/>
            <a:ext cx="377999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Archaeozoologist examining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cattle remains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4773B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D9CCB2-1C75-F1F8-151B-F0FAA3B8BCDB}"/>
              </a:ext>
            </a:extLst>
          </p:cNvPr>
          <p:cNvSpPr txBox="1"/>
          <p:nvPr/>
        </p:nvSpPr>
        <p:spPr>
          <a:xfrm>
            <a:off x="8125950" y="4679538"/>
            <a:ext cx="377999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Livestock remains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4773B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E5F8FD7-FC40-FF8B-A661-9EAE889A0A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" t="6691" r="4124" b="12393"/>
          <a:stretch/>
        </p:blipFill>
        <p:spPr>
          <a:xfrm>
            <a:off x="8215949" y="2129519"/>
            <a:ext cx="3600000" cy="244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3AC7C61-683B-780C-D734-C0C3AF042663}"/>
              </a:ext>
            </a:extLst>
          </p:cNvPr>
          <p:cNvSpPr/>
          <p:nvPr/>
        </p:nvSpPr>
        <p:spPr>
          <a:xfrm>
            <a:off x="1451098" y="5343118"/>
            <a:ext cx="2520000" cy="1148994"/>
          </a:xfrm>
          <a:prstGeom prst="wedgeRoundRectCallout">
            <a:avLst>
              <a:gd name="adj1" fmla="val -55223"/>
              <a:gd name="adj2" fmla="val -27728"/>
              <a:gd name="adj3" fmla="val 16667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E59A10-C8D4-0AAE-D4BB-7BB1CD07F81D}"/>
              </a:ext>
            </a:extLst>
          </p:cNvPr>
          <p:cNvSpPr txBox="1"/>
          <p:nvPr/>
        </p:nvSpPr>
        <p:spPr>
          <a:xfrm>
            <a:off x="1346125" y="5455950"/>
            <a:ext cx="272994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 can learn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lot about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animals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from their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bones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.​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AF6660-6BE4-4FB7-7515-3DF0BE6529BE}"/>
              </a:ext>
            </a:extLst>
          </p:cNvPr>
          <p:cNvSpPr/>
          <p:nvPr/>
        </p:nvSpPr>
        <p:spPr>
          <a:xfrm>
            <a:off x="286050" y="2001741"/>
            <a:ext cx="3780000" cy="306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C24A38-6729-A40D-5CAB-5CF9DCCAD102}"/>
              </a:ext>
            </a:extLst>
          </p:cNvPr>
          <p:cNvSpPr/>
          <p:nvPr/>
        </p:nvSpPr>
        <p:spPr>
          <a:xfrm>
            <a:off x="4211315" y="2577021"/>
            <a:ext cx="3780000" cy="306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7DD4079-417C-2DF5-1DA5-CD6F8940A371}"/>
              </a:ext>
            </a:extLst>
          </p:cNvPr>
          <p:cNvSpPr/>
          <p:nvPr/>
        </p:nvSpPr>
        <p:spPr>
          <a:xfrm>
            <a:off x="8125949" y="2001741"/>
            <a:ext cx="3780000" cy="306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Cartoon of a brown animal&#10;&#10;Description automatically generated with medium confidence">
            <a:extLst>
              <a:ext uri="{FF2B5EF4-FFF2-40B4-BE49-F238E27FC236}">
                <a16:creationId xmlns:a16="http://schemas.microsoft.com/office/drawing/2014/main" id="{A711F7B1-6539-2BFF-0A49-9FCA3FF39B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0231" y="5358400"/>
            <a:ext cx="927337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12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A333E52-4813-50F6-5971-FC7239F77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10901" y="5720193"/>
            <a:ext cx="900000" cy="900000"/>
          </a:xfrm>
          <a:prstGeom prst="rect">
            <a:avLst/>
          </a:prstGeom>
        </p:spPr>
      </p:pic>
      <p:pic>
        <p:nvPicPr>
          <p:cNvPr id="18" name="Picture 17" descr="A drawing of a village&#10;&#10;Description automatically generated">
            <a:extLst>
              <a:ext uri="{FF2B5EF4-FFF2-40B4-BE49-F238E27FC236}">
                <a16:creationId xmlns:a16="http://schemas.microsoft.com/office/drawing/2014/main" id="{B6E73D9A-747E-49A6-20C5-1D05D6225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FF39D7A3-74A3-A1EE-A533-ADD46B6FB579}"/>
              </a:ext>
            </a:extLst>
          </p:cNvPr>
          <p:cNvSpPr/>
          <p:nvPr/>
        </p:nvSpPr>
        <p:spPr>
          <a:xfrm>
            <a:off x="187259" y="311528"/>
            <a:ext cx="3960000" cy="1494255"/>
          </a:xfrm>
          <a:custGeom>
            <a:avLst/>
            <a:gdLst>
              <a:gd name="connsiteX0" fmla="*/ 0 w 4847613"/>
              <a:gd name="connsiteY0" fmla="*/ 180004 h 1080000"/>
              <a:gd name="connsiteX1" fmla="*/ 180004 w 4847613"/>
              <a:gd name="connsiteY1" fmla="*/ 0 h 1080000"/>
              <a:gd name="connsiteX2" fmla="*/ 2827774 w 4847613"/>
              <a:gd name="connsiteY2" fmla="*/ 0 h 1080000"/>
              <a:gd name="connsiteX3" fmla="*/ 2827774 w 4847613"/>
              <a:gd name="connsiteY3" fmla="*/ 0 h 1080000"/>
              <a:gd name="connsiteX4" fmla="*/ 4039678 w 4847613"/>
              <a:gd name="connsiteY4" fmla="*/ 0 h 1080000"/>
              <a:gd name="connsiteX5" fmla="*/ 4667609 w 4847613"/>
              <a:gd name="connsiteY5" fmla="*/ 0 h 1080000"/>
              <a:gd name="connsiteX6" fmla="*/ 4847613 w 4847613"/>
              <a:gd name="connsiteY6" fmla="*/ 180004 h 1080000"/>
              <a:gd name="connsiteX7" fmla="*/ 4847613 w 4847613"/>
              <a:gd name="connsiteY7" fmla="*/ 630000 h 1080000"/>
              <a:gd name="connsiteX8" fmla="*/ 4847613 w 4847613"/>
              <a:gd name="connsiteY8" fmla="*/ 630000 h 1080000"/>
              <a:gd name="connsiteX9" fmla="*/ 4847613 w 4847613"/>
              <a:gd name="connsiteY9" fmla="*/ 900000 h 1080000"/>
              <a:gd name="connsiteX10" fmla="*/ 4847613 w 4847613"/>
              <a:gd name="connsiteY10" fmla="*/ 899996 h 1080000"/>
              <a:gd name="connsiteX11" fmla="*/ 4667609 w 4847613"/>
              <a:gd name="connsiteY11" fmla="*/ 1080000 h 1080000"/>
              <a:gd name="connsiteX12" fmla="*/ 4039678 w 4847613"/>
              <a:gd name="connsiteY12" fmla="*/ 1080000 h 1080000"/>
              <a:gd name="connsiteX13" fmla="*/ 3077604 w 4847613"/>
              <a:gd name="connsiteY13" fmla="*/ 1430903 h 1080000"/>
              <a:gd name="connsiteX14" fmla="*/ 2827774 w 4847613"/>
              <a:gd name="connsiteY14" fmla="*/ 1080000 h 1080000"/>
              <a:gd name="connsiteX15" fmla="*/ 180004 w 4847613"/>
              <a:gd name="connsiteY15" fmla="*/ 1080000 h 1080000"/>
              <a:gd name="connsiteX16" fmla="*/ 0 w 4847613"/>
              <a:gd name="connsiteY16" fmla="*/ 899996 h 1080000"/>
              <a:gd name="connsiteX17" fmla="*/ 0 w 4847613"/>
              <a:gd name="connsiteY17" fmla="*/ 900000 h 1080000"/>
              <a:gd name="connsiteX18" fmla="*/ 0 w 4847613"/>
              <a:gd name="connsiteY18" fmla="*/ 630000 h 1080000"/>
              <a:gd name="connsiteX19" fmla="*/ 0 w 4847613"/>
              <a:gd name="connsiteY19" fmla="*/ 630000 h 1080000"/>
              <a:gd name="connsiteX20" fmla="*/ 0 w 4847613"/>
              <a:gd name="connsiteY20" fmla="*/ 180004 h 1080000"/>
              <a:gd name="connsiteX0" fmla="*/ 0 w 4847613"/>
              <a:gd name="connsiteY0" fmla="*/ 180004 h 1430903"/>
              <a:gd name="connsiteX1" fmla="*/ 180004 w 4847613"/>
              <a:gd name="connsiteY1" fmla="*/ 0 h 1430903"/>
              <a:gd name="connsiteX2" fmla="*/ 2827774 w 4847613"/>
              <a:gd name="connsiteY2" fmla="*/ 0 h 1430903"/>
              <a:gd name="connsiteX3" fmla="*/ 2827774 w 4847613"/>
              <a:gd name="connsiteY3" fmla="*/ 0 h 1430903"/>
              <a:gd name="connsiteX4" fmla="*/ 4039678 w 4847613"/>
              <a:gd name="connsiteY4" fmla="*/ 0 h 1430903"/>
              <a:gd name="connsiteX5" fmla="*/ 4667609 w 4847613"/>
              <a:gd name="connsiteY5" fmla="*/ 0 h 1430903"/>
              <a:gd name="connsiteX6" fmla="*/ 4847613 w 4847613"/>
              <a:gd name="connsiteY6" fmla="*/ 180004 h 1430903"/>
              <a:gd name="connsiteX7" fmla="*/ 4847613 w 4847613"/>
              <a:gd name="connsiteY7" fmla="*/ 630000 h 1430903"/>
              <a:gd name="connsiteX8" fmla="*/ 4847613 w 4847613"/>
              <a:gd name="connsiteY8" fmla="*/ 630000 h 1430903"/>
              <a:gd name="connsiteX9" fmla="*/ 4847613 w 4847613"/>
              <a:gd name="connsiteY9" fmla="*/ 900000 h 1430903"/>
              <a:gd name="connsiteX10" fmla="*/ 4847613 w 4847613"/>
              <a:gd name="connsiteY10" fmla="*/ 899996 h 1430903"/>
              <a:gd name="connsiteX11" fmla="*/ 4667609 w 4847613"/>
              <a:gd name="connsiteY11" fmla="*/ 1080000 h 1430903"/>
              <a:gd name="connsiteX12" fmla="*/ 3208374 w 4847613"/>
              <a:gd name="connsiteY12" fmla="*/ 1092856 h 1430903"/>
              <a:gd name="connsiteX13" fmla="*/ 3077604 w 4847613"/>
              <a:gd name="connsiteY13" fmla="*/ 1430903 h 1430903"/>
              <a:gd name="connsiteX14" fmla="*/ 2827774 w 4847613"/>
              <a:gd name="connsiteY14" fmla="*/ 1080000 h 1430903"/>
              <a:gd name="connsiteX15" fmla="*/ 180004 w 4847613"/>
              <a:gd name="connsiteY15" fmla="*/ 1080000 h 1430903"/>
              <a:gd name="connsiteX16" fmla="*/ 0 w 4847613"/>
              <a:gd name="connsiteY16" fmla="*/ 899996 h 1430903"/>
              <a:gd name="connsiteX17" fmla="*/ 0 w 4847613"/>
              <a:gd name="connsiteY17" fmla="*/ 900000 h 1430903"/>
              <a:gd name="connsiteX18" fmla="*/ 0 w 4847613"/>
              <a:gd name="connsiteY18" fmla="*/ 630000 h 1430903"/>
              <a:gd name="connsiteX19" fmla="*/ 0 w 4847613"/>
              <a:gd name="connsiteY19" fmla="*/ 630000 h 1430903"/>
              <a:gd name="connsiteX20" fmla="*/ 0 w 4847613"/>
              <a:gd name="connsiteY20" fmla="*/ 180004 h 1430903"/>
              <a:gd name="connsiteX0" fmla="*/ 0 w 4847613"/>
              <a:gd name="connsiteY0" fmla="*/ 180004 h 1399005"/>
              <a:gd name="connsiteX1" fmla="*/ 180004 w 4847613"/>
              <a:gd name="connsiteY1" fmla="*/ 0 h 1399005"/>
              <a:gd name="connsiteX2" fmla="*/ 2827774 w 4847613"/>
              <a:gd name="connsiteY2" fmla="*/ 0 h 1399005"/>
              <a:gd name="connsiteX3" fmla="*/ 2827774 w 4847613"/>
              <a:gd name="connsiteY3" fmla="*/ 0 h 1399005"/>
              <a:gd name="connsiteX4" fmla="*/ 4039678 w 4847613"/>
              <a:gd name="connsiteY4" fmla="*/ 0 h 1399005"/>
              <a:gd name="connsiteX5" fmla="*/ 4667609 w 4847613"/>
              <a:gd name="connsiteY5" fmla="*/ 0 h 1399005"/>
              <a:gd name="connsiteX6" fmla="*/ 4847613 w 4847613"/>
              <a:gd name="connsiteY6" fmla="*/ 180004 h 1399005"/>
              <a:gd name="connsiteX7" fmla="*/ 4847613 w 4847613"/>
              <a:gd name="connsiteY7" fmla="*/ 630000 h 1399005"/>
              <a:gd name="connsiteX8" fmla="*/ 4847613 w 4847613"/>
              <a:gd name="connsiteY8" fmla="*/ 630000 h 1399005"/>
              <a:gd name="connsiteX9" fmla="*/ 4847613 w 4847613"/>
              <a:gd name="connsiteY9" fmla="*/ 900000 h 1399005"/>
              <a:gd name="connsiteX10" fmla="*/ 4847613 w 4847613"/>
              <a:gd name="connsiteY10" fmla="*/ 899996 h 1399005"/>
              <a:gd name="connsiteX11" fmla="*/ 4667609 w 4847613"/>
              <a:gd name="connsiteY11" fmla="*/ 1080000 h 1399005"/>
              <a:gd name="connsiteX12" fmla="*/ 3208374 w 4847613"/>
              <a:gd name="connsiteY12" fmla="*/ 1092856 h 1399005"/>
              <a:gd name="connsiteX13" fmla="*/ 2928748 w 4847613"/>
              <a:gd name="connsiteY13" fmla="*/ 1399005 h 1399005"/>
              <a:gd name="connsiteX14" fmla="*/ 2827774 w 4847613"/>
              <a:gd name="connsiteY14" fmla="*/ 1080000 h 1399005"/>
              <a:gd name="connsiteX15" fmla="*/ 180004 w 4847613"/>
              <a:gd name="connsiteY15" fmla="*/ 1080000 h 1399005"/>
              <a:gd name="connsiteX16" fmla="*/ 0 w 4847613"/>
              <a:gd name="connsiteY16" fmla="*/ 899996 h 1399005"/>
              <a:gd name="connsiteX17" fmla="*/ 0 w 4847613"/>
              <a:gd name="connsiteY17" fmla="*/ 900000 h 1399005"/>
              <a:gd name="connsiteX18" fmla="*/ 0 w 4847613"/>
              <a:gd name="connsiteY18" fmla="*/ 630000 h 1399005"/>
              <a:gd name="connsiteX19" fmla="*/ 0 w 4847613"/>
              <a:gd name="connsiteY19" fmla="*/ 630000 h 1399005"/>
              <a:gd name="connsiteX20" fmla="*/ 0 w 4847613"/>
              <a:gd name="connsiteY20" fmla="*/ 180004 h 1399005"/>
              <a:gd name="connsiteX0" fmla="*/ 0 w 4847613"/>
              <a:gd name="connsiteY0" fmla="*/ 180004 h 1494255"/>
              <a:gd name="connsiteX1" fmla="*/ 180004 w 4847613"/>
              <a:gd name="connsiteY1" fmla="*/ 0 h 1494255"/>
              <a:gd name="connsiteX2" fmla="*/ 2827774 w 4847613"/>
              <a:gd name="connsiteY2" fmla="*/ 0 h 1494255"/>
              <a:gd name="connsiteX3" fmla="*/ 2827774 w 4847613"/>
              <a:gd name="connsiteY3" fmla="*/ 0 h 1494255"/>
              <a:gd name="connsiteX4" fmla="*/ 4039678 w 4847613"/>
              <a:gd name="connsiteY4" fmla="*/ 0 h 1494255"/>
              <a:gd name="connsiteX5" fmla="*/ 4667609 w 4847613"/>
              <a:gd name="connsiteY5" fmla="*/ 0 h 1494255"/>
              <a:gd name="connsiteX6" fmla="*/ 4847613 w 4847613"/>
              <a:gd name="connsiteY6" fmla="*/ 180004 h 1494255"/>
              <a:gd name="connsiteX7" fmla="*/ 4847613 w 4847613"/>
              <a:gd name="connsiteY7" fmla="*/ 630000 h 1494255"/>
              <a:gd name="connsiteX8" fmla="*/ 4847613 w 4847613"/>
              <a:gd name="connsiteY8" fmla="*/ 630000 h 1494255"/>
              <a:gd name="connsiteX9" fmla="*/ 4847613 w 4847613"/>
              <a:gd name="connsiteY9" fmla="*/ 900000 h 1494255"/>
              <a:gd name="connsiteX10" fmla="*/ 4847613 w 4847613"/>
              <a:gd name="connsiteY10" fmla="*/ 899996 h 1494255"/>
              <a:gd name="connsiteX11" fmla="*/ 4667609 w 4847613"/>
              <a:gd name="connsiteY11" fmla="*/ 1080000 h 1494255"/>
              <a:gd name="connsiteX12" fmla="*/ 3208374 w 4847613"/>
              <a:gd name="connsiteY12" fmla="*/ 1092856 h 1494255"/>
              <a:gd name="connsiteX13" fmla="*/ 3278547 w 4847613"/>
              <a:gd name="connsiteY13" fmla="*/ 1494255 h 1494255"/>
              <a:gd name="connsiteX14" fmla="*/ 2827774 w 4847613"/>
              <a:gd name="connsiteY14" fmla="*/ 1080000 h 1494255"/>
              <a:gd name="connsiteX15" fmla="*/ 180004 w 4847613"/>
              <a:gd name="connsiteY15" fmla="*/ 1080000 h 1494255"/>
              <a:gd name="connsiteX16" fmla="*/ 0 w 4847613"/>
              <a:gd name="connsiteY16" fmla="*/ 899996 h 1494255"/>
              <a:gd name="connsiteX17" fmla="*/ 0 w 4847613"/>
              <a:gd name="connsiteY17" fmla="*/ 900000 h 1494255"/>
              <a:gd name="connsiteX18" fmla="*/ 0 w 4847613"/>
              <a:gd name="connsiteY18" fmla="*/ 630000 h 1494255"/>
              <a:gd name="connsiteX19" fmla="*/ 0 w 4847613"/>
              <a:gd name="connsiteY19" fmla="*/ 630000 h 1494255"/>
              <a:gd name="connsiteX20" fmla="*/ 0 w 4847613"/>
              <a:gd name="connsiteY20" fmla="*/ 180004 h 1494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47613" h="1494255">
                <a:moveTo>
                  <a:pt x="0" y="180004"/>
                </a:moveTo>
                <a:cubicBezTo>
                  <a:pt x="0" y="80591"/>
                  <a:pt x="80591" y="0"/>
                  <a:pt x="180004" y="0"/>
                </a:cubicBezTo>
                <a:lnTo>
                  <a:pt x="2827774" y="0"/>
                </a:lnTo>
                <a:lnTo>
                  <a:pt x="2827774" y="0"/>
                </a:lnTo>
                <a:lnTo>
                  <a:pt x="4039678" y="0"/>
                </a:lnTo>
                <a:lnTo>
                  <a:pt x="4667609" y="0"/>
                </a:lnTo>
                <a:cubicBezTo>
                  <a:pt x="4767022" y="0"/>
                  <a:pt x="4847613" y="80591"/>
                  <a:pt x="4847613" y="180004"/>
                </a:cubicBezTo>
                <a:lnTo>
                  <a:pt x="4847613" y="630000"/>
                </a:lnTo>
                <a:lnTo>
                  <a:pt x="4847613" y="630000"/>
                </a:lnTo>
                <a:lnTo>
                  <a:pt x="4847613" y="900000"/>
                </a:lnTo>
                <a:lnTo>
                  <a:pt x="4847613" y="899996"/>
                </a:lnTo>
                <a:cubicBezTo>
                  <a:pt x="4847613" y="999409"/>
                  <a:pt x="4767022" y="1080000"/>
                  <a:pt x="4667609" y="1080000"/>
                </a:cubicBezTo>
                <a:lnTo>
                  <a:pt x="3208374" y="1092856"/>
                </a:lnTo>
                <a:lnTo>
                  <a:pt x="3278547" y="1494255"/>
                </a:lnTo>
                <a:lnTo>
                  <a:pt x="2827774" y="1080000"/>
                </a:lnTo>
                <a:lnTo>
                  <a:pt x="180004" y="1080000"/>
                </a:lnTo>
                <a:cubicBezTo>
                  <a:pt x="80591" y="1080000"/>
                  <a:pt x="0" y="999409"/>
                  <a:pt x="0" y="899996"/>
                </a:cubicBezTo>
                <a:lnTo>
                  <a:pt x="0" y="900000"/>
                </a:lnTo>
                <a:lnTo>
                  <a:pt x="0" y="630000"/>
                </a:lnTo>
                <a:lnTo>
                  <a:pt x="0" y="630000"/>
                </a:lnTo>
                <a:lnTo>
                  <a:pt x="0" y="180004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014476-42CC-042C-9905-83142F7DA945}"/>
              </a:ext>
            </a:extLst>
          </p:cNvPr>
          <p:cNvSpPr txBox="1"/>
          <p:nvPr/>
        </p:nvSpPr>
        <p:spPr>
          <a:xfrm>
            <a:off x="1324363" y="389863"/>
            <a:ext cx="2822896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Animals in and around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people’s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homes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dogs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cats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chickens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geese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773B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4DDA01CD-0789-FEB2-4B42-C609439A7F75}"/>
              </a:ext>
            </a:extLst>
          </p:cNvPr>
          <p:cNvSpPr/>
          <p:nvPr/>
        </p:nvSpPr>
        <p:spPr>
          <a:xfrm>
            <a:off x="6775834" y="1806677"/>
            <a:ext cx="4388556" cy="1265309"/>
          </a:xfrm>
          <a:custGeom>
            <a:avLst/>
            <a:gdLst>
              <a:gd name="connsiteX0" fmla="*/ 0 w 4736582"/>
              <a:gd name="connsiteY0" fmla="*/ 150003 h 900000"/>
              <a:gd name="connsiteX1" fmla="*/ 150003 w 4736582"/>
              <a:gd name="connsiteY1" fmla="*/ 0 h 900000"/>
              <a:gd name="connsiteX2" fmla="*/ 789430 w 4736582"/>
              <a:gd name="connsiteY2" fmla="*/ 0 h 900000"/>
              <a:gd name="connsiteX3" fmla="*/ 789430 w 4736582"/>
              <a:gd name="connsiteY3" fmla="*/ 0 h 900000"/>
              <a:gd name="connsiteX4" fmla="*/ 1973576 w 4736582"/>
              <a:gd name="connsiteY4" fmla="*/ 0 h 900000"/>
              <a:gd name="connsiteX5" fmla="*/ 4586579 w 4736582"/>
              <a:gd name="connsiteY5" fmla="*/ 0 h 900000"/>
              <a:gd name="connsiteX6" fmla="*/ 4736582 w 4736582"/>
              <a:gd name="connsiteY6" fmla="*/ 150003 h 900000"/>
              <a:gd name="connsiteX7" fmla="*/ 4736582 w 4736582"/>
              <a:gd name="connsiteY7" fmla="*/ 525000 h 900000"/>
              <a:gd name="connsiteX8" fmla="*/ 4736582 w 4736582"/>
              <a:gd name="connsiteY8" fmla="*/ 525000 h 900000"/>
              <a:gd name="connsiteX9" fmla="*/ 4736582 w 4736582"/>
              <a:gd name="connsiteY9" fmla="*/ 750000 h 900000"/>
              <a:gd name="connsiteX10" fmla="*/ 4736582 w 4736582"/>
              <a:gd name="connsiteY10" fmla="*/ 749997 h 900000"/>
              <a:gd name="connsiteX11" fmla="*/ 4586579 w 4736582"/>
              <a:gd name="connsiteY11" fmla="*/ 900000 h 900000"/>
              <a:gd name="connsiteX12" fmla="*/ 1973576 w 4736582"/>
              <a:gd name="connsiteY12" fmla="*/ 900000 h 900000"/>
              <a:gd name="connsiteX13" fmla="*/ 789430 w 4736582"/>
              <a:gd name="connsiteY13" fmla="*/ 900000 h 900000"/>
              <a:gd name="connsiteX14" fmla="*/ 789430 w 4736582"/>
              <a:gd name="connsiteY14" fmla="*/ 900000 h 900000"/>
              <a:gd name="connsiteX15" fmla="*/ 150003 w 4736582"/>
              <a:gd name="connsiteY15" fmla="*/ 900000 h 900000"/>
              <a:gd name="connsiteX16" fmla="*/ 0 w 4736582"/>
              <a:gd name="connsiteY16" fmla="*/ 749997 h 900000"/>
              <a:gd name="connsiteX17" fmla="*/ 0 w 4736582"/>
              <a:gd name="connsiteY17" fmla="*/ 750000 h 900000"/>
              <a:gd name="connsiteX18" fmla="*/ -202726 w 4736582"/>
              <a:gd name="connsiteY18" fmla="*/ 884907 h 900000"/>
              <a:gd name="connsiteX19" fmla="*/ 0 w 4736582"/>
              <a:gd name="connsiteY19" fmla="*/ 525000 h 900000"/>
              <a:gd name="connsiteX20" fmla="*/ 0 w 4736582"/>
              <a:gd name="connsiteY20" fmla="*/ 150003 h 900000"/>
              <a:gd name="connsiteX0" fmla="*/ 202726 w 4939308"/>
              <a:gd name="connsiteY0" fmla="*/ 150003 h 900000"/>
              <a:gd name="connsiteX1" fmla="*/ 352729 w 4939308"/>
              <a:gd name="connsiteY1" fmla="*/ 0 h 900000"/>
              <a:gd name="connsiteX2" fmla="*/ 992156 w 4939308"/>
              <a:gd name="connsiteY2" fmla="*/ 0 h 900000"/>
              <a:gd name="connsiteX3" fmla="*/ 992156 w 4939308"/>
              <a:gd name="connsiteY3" fmla="*/ 0 h 900000"/>
              <a:gd name="connsiteX4" fmla="*/ 2176302 w 4939308"/>
              <a:gd name="connsiteY4" fmla="*/ 0 h 900000"/>
              <a:gd name="connsiteX5" fmla="*/ 4789305 w 4939308"/>
              <a:gd name="connsiteY5" fmla="*/ 0 h 900000"/>
              <a:gd name="connsiteX6" fmla="*/ 4939308 w 4939308"/>
              <a:gd name="connsiteY6" fmla="*/ 150003 h 900000"/>
              <a:gd name="connsiteX7" fmla="*/ 4939308 w 4939308"/>
              <a:gd name="connsiteY7" fmla="*/ 525000 h 900000"/>
              <a:gd name="connsiteX8" fmla="*/ 4939308 w 4939308"/>
              <a:gd name="connsiteY8" fmla="*/ 525000 h 900000"/>
              <a:gd name="connsiteX9" fmla="*/ 4939308 w 4939308"/>
              <a:gd name="connsiteY9" fmla="*/ 750000 h 900000"/>
              <a:gd name="connsiteX10" fmla="*/ 4939308 w 4939308"/>
              <a:gd name="connsiteY10" fmla="*/ 749997 h 900000"/>
              <a:gd name="connsiteX11" fmla="*/ 4789305 w 4939308"/>
              <a:gd name="connsiteY11" fmla="*/ 900000 h 900000"/>
              <a:gd name="connsiteX12" fmla="*/ 2176302 w 4939308"/>
              <a:gd name="connsiteY12" fmla="*/ 900000 h 900000"/>
              <a:gd name="connsiteX13" fmla="*/ 992156 w 4939308"/>
              <a:gd name="connsiteY13" fmla="*/ 900000 h 900000"/>
              <a:gd name="connsiteX14" fmla="*/ 992156 w 4939308"/>
              <a:gd name="connsiteY14" fmla="*/ 900000 h 900000"/>
              <a:gd name="connsiteX15" fmla="*/ 352729 w 4939308"/>
              <a:gd name="connsiteY15" fmla="*/ 900000 h 900000"/>
              <a:gd name="connsiteX16" fmla="*/ 202726 w 4939308"/>
              <a:gd name="connsiteY16" fmla="*/ 749997 h 900000"/>
              <a:gd name="connsiteX17" fmla="*/ 202726 w 4939308"/>
              <a:gd name="connsiteY17" fmla="*/ 750000 h 900000"/>
              <a:gd name="connsiteX18" fmla="*/ 0 w 4939308"/>
              <a:gd name="connsiteY18" fmla="*/ 884907 h 900000"/>
              <a:gd name="connsiteX19" fmla="*/ 202726 w 4939308"/>
              <a:gd name="connsiteY19" fmla="*/ 525000 h 900000"/>
              <a:gd name="connsiteX20" fmla="*/ 202726 w 4939308"/>
              <a:gd name="connsiteY20" fmla="*/ 150003 h 900000"/>
              <a:gd name="connsiteX0" fmla="*/ 202726 w 4939308"/>
              <a:gd name="connsiteY0" fmla="*/ 161696 h 911693"/>
              <a:gd name="connsiteX1" fmla="*/ 352729 w 4939308"/>
              <a:gd name="connsiteY1" fmla="*/ 11693 h 911693"/>
              <a:gd name="connsiteX2" fmla="*/ 992156 w 4939308"/>
              <a:gd name="connsiteY2" fmla="*/ 11693 h 911693"/>
              <a:gd name="connsiteX3" fmla="*/ 992156 w 4939308"/>
              <a:gd name="connsiteY3" fmla="*/ 11693 h 911693"/>
              <a:gd name="connsiteX4" fmla="*/ 1011315 w 4939308"/>
              <a:gd name="connsiteY4" fmla="*/ 0 h 911693"/>
              <a:gd name="connsiteX5" fmla="*/ 2176302 w 4939308"/>
              <a:gd name="connsiteY5" fmla="*/ 11693 h 911693"/>
              <a:gd name="connsiteX6" fmla="*/ 4789305 w 4939308"/>
              <a:gd name="connsiteY6" fmla="*/ 11693 h 911693"/>
              <a:gd name="connsiteX7" fmla="*/ 4939308 w 4939308"/>
              <a:gd name="connsiteY7" fmla="*/ 161696 h 911693"/>
              <a:gd name="connsiteX8" fmla="*/ 4939308 w 4939308"/>
              <a:gd name="connsiteY8" fmla="*/ 536693 h 911693"/>
              <a:gd name="connsiteX9" fmla="*/ 4939308 w 4939308"/>
              <a:gd name="connsiteY9" fmla="*/ 536693 h 911693"/>
              <a:gd name="connsiteX10" fmla="*/ 4939308 w 4939308"/>
              <a:gd name="connsiteY10" fmla="*/ 761693 h 911693"/>
              <a:gd name="connsiteX11" fmla="*/ 4939308 w 4939308"/>
              <a:gd name="connsiteY11" fmla="*/ 761690 h 911693"/>
              <a:gd name="connsiteX12" fmla="*/ 4789305 w 4939308"/>
              <a:gd name="connsiteY12" fmla="*/ 911693 h 911693"/>
              <a:gd name="connsiteX13" fmla="*/ 2176302 w 4939308"/>
              <a:gd name="connsiteY13" fmla="*/ 911693 h 911693"/>
              <a:gd name="connsiteX14" fmla="*/ 992156 w 4939308"/>
              <a:gd name="connsiteY14" fmla="*/ 911693 h 911693"/>
              <a:gd name="connsiteX15" fmla="*/ 992156 w 4939308"/>
              <a:gd name="connsiteY15" fmla="*/ 911693 h 911693"/>
              <a:gd name="connsiteX16" fmla="*/ 352729 w 4939308"/>
              <a:gd name="connsiteY16" fmla="*/ 911693 h 911693"/>
              <a:gd name="connsiteX17" fmla="*/ 202726 w 4939308"/>
              <a:gd name="connsiteY17" fmla="*/ 761690 h 911693"/>
              <a:gd name="connsiteX18" fmla="*/ 202726 w 4939308"/>
              <a:gd name="connsiteY18" fmla="*/ 761693 h 911693"/>
              <a:gd name="connsiteX19" fmla="*/ 0 w 4939308"/>
              <a:gd name="connsiteY19" fmla="*/ 896600 h 911693"/>
              <a:gd name="connsiteX20" fmla="*/ 202726 w 4939308"/>
              <a:gd name="connsiteY20" fmla="*/ 536693 h 911693"/>
              <a:gd name="connsiteX21" fmla="*/ 202726 w 4939308"/>
              <a:gd name="connsiteY21" fmla="*/ 161696 h 911693"/>
              <a:gd name="connsiteX0" fmla="*/ 202726 w 4939308"/>
              <a:gd name="connsiteY0" fmla="*/ 714760 h 1464757"/>
              <a:gd name="connsiteX1" fmla="*/ 352729 w 4939308"/>
              <a:gd name="connsiteY1" fmla="*/ 564757 h 1464757"/>
              <a:gd name="connsiteX2" fmla="*/ 992156 w 4939308"/>
              <a:gd name="connsiteY2" fmla="*/ 564757 h 1464757"/>
              <a:gd name="connsiteX3" fmla="*/ 992156 w 4939308"/>
              <a:gd name="connsiteY3" fmla="*/ 564757 h 1464757"/>
              <a:gd name="connsiteX4" fmla="*/ 1033437 w 4939308"/>
              <a:gd name="connsiteY4" fmla="*/ 0 h 1464757"/>
              <a:gd name="connsiteX5" fmla="*/ 2176302 w 4939308"/>
              <a:gd name="connsiteY5" fmla="*/ 564757 h 1464757"/>
              <a:gd name="connsiteX6" fmla="*/ 4789305 w 4939308"/>
              <a:gd name="connsiteY6" fmla="*/ 564757 h 1464757"/>
              <a:gd name="connsiteX7" fmla="*/ 4939308 w 4939308"/>
              <a:gd name="connsiteY7" fmla="*/ 714760 h 1464757"/>
              <a:gd name="connsiteX8" fmla="*/ 4939308 w 4939308"/>
              <a:gd name="connsiteY8" fmla="*/ 1089757 h 1464757"/>
              <a:gd name="connsiteX9" fmla="*/ 4939308 w 4939308"/>
              <a:gd name="connsiteY9" fmla="*/ 1089757 h 1464757"/>
              <a:gd name="connsiteX10" fmla="*/ 4939308 w 4939308"/>
              <a:gd name="connsiteY10" fmla="*/ 1314757 h 1464757"/>
              <a:gd name="connsiteX11" fmla="*/ 4939308 w 4939308"/>
              <a:gd name="connsiteY11" fmla="*/ 1314754 h 1464757"/>
              <a:gd name="connsiteX12" fmla="*/ 4789305 w 4939308"/>
              <a:gd name="connsiteY12" fmla="*/ 1464757 h 1464757"/>
              <a:gd name="connsiteX13" fmla="*/ 2176302 w 4939308"/>
              <a:gd name="connsiteY13" fmla="*/ 1464757 h 1464757"/>
              <a:gd name="connsiteX14" fmla="*/ 992156 w 4939308"/>
              <a:gd name="connsiteY14" fmla="*/ 1464757 h 1464757"/>
              <a:gd name="connsiteX15" fmla="*/ 992156 w 4939308"/>
              <a:gd name="connsiteY15" fmla="*/ 1464757 h 1464757"/>
              <a:gd name="connsiteX16" fmla="*/ 352729 w 4939308"/>
              <a:gd name="connsiteY16" fmla="*/ 1464757 h 1464757"/>
              <a:gd name="connsiteX17" fmla="*/ 202726 w 4939308"/>
              <a:gd name="connsiteY17" fmla="*/ 1314754 h 1464757"/>
              <a:gd name="connsiteX18" fmla="*/ 202726 w 4939308"/>
              <a:gd name="connsiteY18" fmla="*/ 1314757 h 1464757"/>
              <a:gd name="connsiteX19" fmla="*/ 0 w 4939308"/>
              <a:gd name="connsiteY19" fmla="*/ 1449664 h 1464757"/>
              <a:gd name="connsiteX20" fmla="*/ 202726 w 4939308"/>
              <a:gd name="connsiteY20" fmla="*/ 1089757 h 1464757"/>
              <a:gd name="connsiteX21" fmla="*/ 202726 w 4939308"/>
              <a:gd name="connsiteY21" fmla="*/ 714760 h 1464757"/>
              <a:gd name="connsiteX0" fmla="*/ 202726 w 4939308"/>
              <a:gd name="connsiteY0" fmla="*/ 714760 h 1464757"/>
              <a:gd name="connsiteX1" fmla="*/ 352729 w 4939308"/>
              <a:gd name="connsiteY1" fmla="*/ 564757 h 1464757"/>
              <a:gd name="connsiteX2" fmla="*/ 992156 w 4939308"/>
              <a:gd name="connsiteY2" fmla="*/ 564757 h 1464757"/>
              <a:gd name="connsiteX3" fmla="*/ 992156 w 4939308"/>
              <a:gd name="connsiteY3" fmla="*/ 564757 h 1464757"/>
              <a:gd name="connsiteX4" fmla="*/ 1033437 w 4939308"/>
              <a:gd name="connsiteY4" fmla="*/ 0 h 1464757"/>
              <a:gd name="connsiteX5" fmla="*/ 1394638 w 4939308"/>
              <a:gd name="connsiteY5" fmla="*/ 572131 h 1464757"/>
              <a:gd name="connsiteX6" fmla="*/ 4789305 w 4939308"/>
              <a:gd name="connsiteY6" fmla="*/ 564757 h 1464757"/>
              <a:gd name="connsiteX7" fmla="*/ 4939308 w 4939308"/>
              <a:gd name="connsiteY7" fmla="*/ 714760 h 1464757"/>
              <a:gd name="connsiteX8" fmla="*/ 4939308 w 4939308"/>
              <a:gd name="connsiteY8" fmla="*/ 1089757 h 1464757"/>
              <a:gd name="connsiteX9" fmla="*/ 4939308 w 4939308"/>
              <a:gd name="connsiteY9" fmla="*/ 1089757 h 1464757"/>
              <a:gd name="connsiteX10" fmla="*/ 4939308 w 4939308"/>
              <a:gd name="connsiteY10" fmla="*/ 1314757 h 1464757"/>
              <a:gd name="connsiteX11" fmla="*/ 4939308 w 4939308"/>
              <a:gd name="connsiteY11" fmla="*/ 1314754 h 1464757"/>
              <a:gd name="connsiteX12" fmla="*/ 4789305 w 4939308"/>
              <a:gd name="connsiteY12" fmla="*/ 1464757 h 1464757"/>
              <a:gd name="connsiteX13" fmla="*/ 2176302 w 4939308"/>
              <a:gd name="connsiteY13" fmla="*/ 1464757 h 1464757"/>
              <a:gd name="connsiteX14" fmla="*/ 992156 w 4939308"/>
              <a:gd name="connsiteY14" fmla="*/ 1464757 h 1464757"/>
              <a:gd name="connsiteX15" fmla="*/ 992156 w 4939308"/>
              <a:gd name="connsiteY15" fmla="*/ 1464757 h 1464757"/>
              <a:gd name="connsiteX16" fmla="*/ 352729 w 4939308"/>
              <a:gd name="connsiteY16" fmla="*/ 1464757 h 1464757"/>
              <a:gd name="connsiteX17" fmla="*/ 202726 w 4939308"/>
              <a:gd name="connsiteY17" fmla="*/ 1314754 h 1464757"/>
              <a:gd name="connsiteX18" fmla="*/ 202726 w 4939308"/>
              <a:gd name="connsiteY18" fmla="*/ 1314757 h 1464757"/>
              <a:gd name="connsiteX19" fmla="*/ 0 w 4939308"/>
              <a:gd name="connsiteY19" fmla="*/ 1449664 h 1464757"/>
              <a:gd name="connsiteX20" fmla="*/ 202726 w 4939308"/>
              <a:gd name="connsiteY20" fmla="*/ 1089757 h 1464757"/>
              <a:gd name="connsiteX21" fmla="*/ 202726 w 4939308"/>
              <a:gd name="connsiteY21" fmla="*/ 714760 h 1464757"/>
              <a:gd name="connsiteX0" fmla="*/ 202726 w 4939308"/>
              <a:gd name="connsiteY0" fmla="*/ 486160 h 1236157"/>
              <a:gd name="connsiteX1" fmla="*/ 352729 w 4939308"/>
              <a:gd name="connsiteY1" fmla="*/ 336157 h 1236157"/>
              <a:gd name="connsiteX2" fmla="*/ 992156 w 4939308"/>
              <a:gd name="connsiteY2" fmla="*/ 336157 h 1236157"/>
              <a:gd name="connsiteX3" fmla="*/ 992156 w 4939308"/>
              <a:gd name="connsiteY3" fmla="*/ 336157 h 1236157"/>
              <a:gd name="connsiteX4" fmla="*/ 967069 w 4939308"/>
              <a:gd name="connsiteY4" fmla="*/ 0 h 1236157"/>
              <a:gd name="connsiteX5" fmla="*/ 1394638 w 4939308"/>
              <a:gd name="connsiteY5" fmla="*/ 343531 h 1236157"/>
              <a:gd name="connsiteX6" fmla="*/ 4789305 w 4939308"/>
              <a:gd name="connsiteY6" fmla="*/ 336157 h 1236157"/>
              <a:gd name="connsiteX7" fmla="*/ 4939308 w 4939308"/>
              <a:gd name="connsiteY7" fmla="*/ 486160 h 1236157"/>
              <a:gd name="connsiteX8" fmla="*/ 4939308 w 4939308"/>
              <a:gd name="connsiteY8" fmla="*/ 861157 h 1236157"/>
              <a:gd name="connsiteX9" fmla="*/ 4939308 w 4939308"/>
              <a:gd name="connsiteY9" fmla="*/ 861157 h 1236157"/>
              <a:gd name="connsiteX10" fmla="*/ 4939308 w 4939308"/>
              <a:gd name="connsiteY10" fmla="*/ 1086157 h 1236157"/>
              <a:gd name="connsiteX11" fmla="*/ 4939308 w 4939308"/>
              <a:gd name="connsiteY11" fmla="*/ 1086154 h 1236157"/>
              <a:gd name="connsiteX12" fmla="*/ 4789305 w 4939308"/>
              <a:gd name="connsiteY12" fmla="*/ 1236157 h 1236157"/>
              <a:gd name="connsiteX13" fmla="*/ 2176302 w 4939308"/>
              <a:gd name="connsiteY13" fmla="*/ 1236157 h 1236157"/>
              <a:gd name="connsiteX14" fmla="*/ 992156 w 4939308"/>
              <a:gd name="connsiteY14" fmla="*/ 1236157 h 1236157"/>
              <a:gd name="connsiteX15" fmla="*/ 992156 w 4939308"/>
              <a:gd name="connsiteY15" fmla="*/ 1236157 h 1236157"/>
              <a:gd name="connsiteX16" fmla="*/ 352729 w 4939308"/>
              <a:gd name="connsiteY16" fmla="*/ 1236157 h 1236157"/>
              <a:gd name="connsiteX17" fmla="*/ 202726 w 4939308"/>
              <a:gd name="connsiteY17" fmla="*/ 1086154 h 1236157"/>
              <a:gd name="connsiteX18" fmla="*/ 202726 w 4939308"/>
              <a:gd name="connsiteY18" fmla="*/ 1086157 h 1236157"/>
              <a:gd name="connsiteX19" fmla="*/ 0 w 4939308"/>
              <a:gd name="connsiteY19" fmla="*/ 1221064 h 1236157"/>
              <a:gd name="connsiteX20" fmla="*/ 202726 w 4939308"/>
              <a:gd name="connsiteY20" fmla="*/ 861157 h 1236157"/>
              <a:gd name="connsiteX21" fmla="*/ 202726 w 4939308"/>
              <a:gd name="connsiteY21" fmla="*/ 486160 h 1236157"/>
              <a:gd name="connsiteX0" fmla="*/ 475571 w 5212153"/>
              <a:gd name="connsiteY0" fmla="*/ 486160 h 1265309"/>
              <a:gd name="connsiteX1" fmla="*/ 625574 w 5212153"/>
              <a:gd name="connsiteY1" fmla="*/ 336157 h 1265309"/>
              <a:gd name="connsiteX2" fmla="*/ 1265001 w 5212153"/>
              <a:gd name="connsiteY2" fmla="*/ 336157 h 1265309"/>
              <a:gd name="connsiteX3" fmla="*/ 1265001 w 5212153"/>
              <a:gd name="connsiteY3" fmla="*/ 336157 h 1265309"/>
              <a:gd name="connsiteX4" fmla="*/ 1239914 w 5212153"/>
              <a:gd name="connsiteY4" fmla="*/ 0 h 1265309"/>
              <a:gd name="connsiteX5" fmla="*/ 1667483 w 5212153"/>
              <a:gd name="connsiteY5" fmla="*/ 343531 h 1265309"/>
              <a:gd name="connsiteX6" fmla="*/ 5062150 w 5212153"/>
              <a:gd name="connsiteY6" fmla="*/ 336157 h 1265309"/>
              <a:gd name="connsiteX7" fmla="*/ 5212153 w 5212153"/>
              <a:gd name="connsiteY7" fmla="*/ 486160 h 1265309"/>
              <a:gd name="connsiteX8" fmla="*/ 5212153 w 5212153"/>
              <a:gd name="connsiteY8" fmla="*/ 861157 h 1265309"/>
              <a:gd name="connsiteX9" fmla="*/ 5212153 w 5212153"/>
              <a:gd name="connsiteY9" fmla="*/ 861157 h 1265309"/>
              <a:gd name="connsiteX10" fmla="*/ 5212153 w 5212153"/>
              <a:gd name="connsiteY10" fmla="*/ 1086157 h 1265309"/>
              <a:gd name="connsiteX11" fmla="*/ 5212153 w 5212153"/>
              <a:gd name="connsiteY11" fmla="*/ 1086154 h 1265309"/>
              <a:gd name="connsiteX12" fmla="*/ 5062150 w 5212153"/>
              <a:gd name="connsiteY12" fmla="*/ 1236157 h 1265309"/>
              <a:gd name="connsiteX13" fmla="*/ 2449147 w 5212153"/>
              <a:gd name="connsiteY13" fmla="*/ 1236157 h 1265309"/>
              <a:gd name="connsiteX14" fmla="*/ 1265001 w 5212153"/>
              <a:gd name="connsiteY14" fmla="*/ 1236157 h 1265309"/>
              <a:gd name="connsiteX15" fmla="*/ 1265001 w 5212153"/>
              <a:gd name="connsiteY15" fmla="*/ 1236157 h 1265309"/>
              <a:gd name="connsiteX16" fmla="*/ 625574 w 5212153"/>
              <a:gd name="connsiteY16" fmla="*/ 1236157 h 1265309"/>
              <a:gd name="connsiteX17" fmla="*/ 475571 w 5212153"/>
              <a:gd name="connsiteY17" fmla="*/ 1086154 h 1265309"/>
              <a:gd name="connsiteX18" fmla="*/ 475571 w 5212153"/>
              <a:gd name="connsiteY18" fmla="*/ 1086157 h 1265309"/>
              <a:gd name="connsiteX19" fmla="*/ 0 w 5212153"/>
              <a:gd name="connsiteY19" fmla="*/ 1265309 h 1265309"/>
              <a:gd name="connsiteX20" fmla="*/ 475571 w 5212153"/>
              <a:gd name="connsiteY20" fmla="*/ 861157 h 1265309"/>
              <a:gd name="connsiteX21" fmla="*/ 475571 w 5212153"/>
              <a:gd name="connsiteY21" fmla="*/ 486160 h 126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212153" h="1265309">
                <a:moveTo>
                  <a:pt x="475571" y="486160"/>
                </a:moveTo>
                <a:cubicBezTo>
                  <a:pt x="475571" y="403316"/>
                  <a:pt x="542730" y="336157"/>
                  <a:pt x="625574" y="336157"/>
                </a:cubicBezTo>
                <a:lnTo>
                  <a:pt x="1265001" y="336157"/>
                </a:lnTo>
                <a:lnTo>
                  <a:pt x="1265001" y="336157"/>
                </a:lnTo>
                <a:lnTo>
                  <a:pt x="1239914" y="0"/>
                </a:lnTo>
                <a:lnTo>
                  <a:pt x="1667483" y="343531"/>
                </a:lnTo>
                <a:lnTo>
                  <a:pt x="5062150" y="336157"/>
                </a:lnTo>
                <a:cubicBezTo>
                  <a:pt x="5144994" y="336157"/>
                  <a:pt x="5212153" y="403316"/>
                  <a:pt x="5212153" y="486160"/>
                </a:cubicBezTo>
                <a:lnTo>
                  <a:pt x="5212153" y="861157"/>
                </a:lnTo>
                <a:lnTo>
                  <a:pt x="5212153" y="861157"/>
                </a:lnTo>
                <a:lnTo>
                  <a:pt x="5212153" y="1086157"/>
                </a:lnTo>
                <a:lnTo>
                  <a:pt x="5212153" y="1086154"/>
                </a:lnTo>
                <a:cubicBezTo>
                  <a:pt x="5212153" y="1168998"/>
                  <a:pt x="5144994" y="1236157"/>
                  <a:pt x="5062150" y="1236157"/>
                </a:cubicBezTo>
                <a:lnTo>
                  <a:pt x="2449147" y="1236157"/>
                </a:lnTo>
                <a:lnTo>
                  <a:pt x="1265001" y="1236157"/>
                </a:lnTo>
                <a:lnTo>
                  <a:pt x="1265001" y="1236157"/>
                </a:lnTo>
                <a:lnTo>
                  <a:pt x="625574" y="1236157"/>
                </a:lnTo>
                <a:cubicBezTo>
                  <a:pt x="542730" y="1236157"/>
                  <a:pt x="475571" y="1168998"/>
                  <a:pt x="475571" y="1086154"/>
                </a:cubicBezTo>
                <a:lnTo>
                  <a:pt x="475571" y="1086157"/>
                </a:lnTo>
                <a:lnTo>
                  <a:pt x="0" y="1265309"/>
                </a:lnTo>
                <a:lnTo>
                  <a:pt x="475571" y="861157"/>
                </a:lnTo>
                <a:lnTo>
                  <a:pt x="475571" y="48616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19DD32-CB06-755C-14AC-1063F7C5D537}"/>
              </a:ext>
            </a:extLst>
          </p:cNvPr>
          <p:cNvSpPr txBox="1"/>
          <p:nvPr/>
        </p:nvSpPr>
        <p:spPr>
          <a:xfrm>
            <a:off x="7849718" y="2269670"/>
            <a:ext cx="377999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Animals hunted for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food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fish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wild birds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 ​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773B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BDEE13C7-2DDA-72F5-BC21-3FC611AB09DC}"/>
              </a:ext>
            </a:extLst>
          </p:cNvPr>
          <p:cNvSpPr/>
          <p:nvPr/>
        </p:nvSpPr>
        <p:spPr>
          <a:xfrm>
            <a:off x="8020599" y="5297851"/>
            <a:ext cx="3976122" cy="1229571"/>
          </a:xfrm>
          <a:custGeom>
            <a:avLst/>
            <a:gdLst>
              <a:gd name="connsiteX0" fmla="*/ 0 w 4818250"/>
              <a:gd name="connsiteY0" fmla="*/ 150003 h 900000"/>
              <a:gd name="connsiteX1" fmla="*/ 150003 w 4818250"/>
              <a:gd name="connsiteY1" fmla="*/ 0 h 900000"/>
              <a:gd name="connsiteX2" fmla="*/ 2810646 w 4818250"/>
              <a:gd name="connsiteY2" fmla="*/ 0 h 900000"/>
              <a:gd name="connsiteX3" fmla="*/ 3046724 w 4818250"/>
              <a:gd name="connsiteY3" fmla="*/ -329571 h 900000"/>
              <a:gd name="connsiteX4" fmla="*/ 4015208 w 4818250"/>
              <a:gd name="connsiteY4" fmla="*/ 0 h 900000"/>
              <a:gd name="connsiteX5" fmla="*/ 4668247 w 4818250"/>
              <a:gd name="connsiteY5" fmla="*/ 0 h 900000"/>
              <a:gd name="connsiteX6" fmla="*/ 4818250 w 4818250"/>
              <a:gd name="connsiteY6" fmla="*/ 150003 h 900000"/>
              <a:gd name="connsiteX7" fmla="*/ 4818250 w 4818250"/>
              <a:gd name="connsiteY7" fmla="*/ 150000 h 900000"/>
              <a:gd name="connsiteX8" fmla="*/ 4818250 w 4818250"/>
              <a:gd name="connsiteY8" fmla="*/ 150000 h 900000"/>
              <a:gd name="connsiteX9" fmla="*/ 4818250 w 4818250"/>
              <a:gd name="connsiteY9" fmla="*/ 375000 h 900000"/>
              <a:gd name="connsiteX10" fmla="*/ 4818250 w 4818250"/>
              <a:gd name="connsiteY10" fmla="*/ 749997 h 900000"/>
              <a:gd name="connsiteX11" fmla="*/ 4668247 w 4818250"/>
              <a:gd name="connsiteY11" fmla="*/ 900000 h 900000"/>
              <a:gd name="connsiteX12" fmla="*/ 4015208 w 4818250"/>
              <a:gd name="connsiteY12" fmla="*/ 900000 h 900000"/>
              <a:gd name="connsiteX13" fmla="*/ 2810646 w 4818250"/>
              <a:gd name="connsiteY13" fmla="*/ 900000 h 900000"/>
              <a:gd name="connsiteX14" fmla="*/ 2810646 w 4818250"/>
              <a:gd name="connsiteY14" fmla="*/ 900000 h 900000"/>
              <a:gd name="connsiteX15" fmla="*/ 150003 w 4818250"/>
              <a:gd name="connsiteY15" fmla="*/ 900000 h 900000"/>
              <a:gd name="connsiteX16" fmla="*/ 0 w 4818250"/>
              <a:gd name="connsiteY16" fmla="*/ 749997 h 900000"/>
              <a:gd name="connsiteX17" fmla="*/ 0 w 4818250"/>
              <a:gd name="connsiteY17" fmla="*/ 375000 h 900000"/>
              <a:gd name="connsiteX18" fmla="*/ 0 w 4818250"/>
              <a:gd name="connsiteY18" fmla="*/ 150000 h 900000"/>
              <a:gd name="connsiteX19" fmla="*/ 0 w 4818250"/>
              <a:gd name="connsiteY19" fmla="*/ 150000 h 900000"/>
              <a:gd name="connsiteX20" fmla="*/ 0 w 4818250"/>
              <a:gd name="connsiteY20" fmla="*/ 150003 h 900000"/>
              <a:gd name="connsiteX0" fmla="*/ 0 w 4818250"/>
              <a:gd name="connsiteY0" fmla="*/ 479574 h 1229571"/>
              <a:gd name="connsiteX1" fmla="*/ 150003 w 4818250"/>
              <a:gd name="connsiteY1" fmla="*/ 329571 h 1229571"/>
              <a:gd name="connsiteX2" fmla="*/ 2810646 w 4818250"/>
              <a:gd name="connsiteY2" fmla="*/ 329571 h 1229571"/>
              <a:gd name="connsiteX3" fmla="*/ 3046724 w 4818250"/>
              <a:gd name="connsiteY3" fmla="*/ 0 h 1229571"/>
              <a:gd name="connsiteX4" fmla="*/ 3196501 w 4818250"/>
              <a:gd name="connsiteY4" fmla="*/ 318938 h 1229571"/>
              <a:gd name="connsiteX5" fmla="*/ 4668247 w 4818250"/>
              <a:gd name="connsiteY5" fmla="*/ 329571 h 1229571"/>
              <a:gd name="connsiteX6" fmla="*/ 4818250 w 4818250"/>
              <a:gd name="connsiteY6" fmla="*/ 479574 h 1229571"/>
              <a:gd name="connsiteX7" fmla="*/ 4818250 w 4818250"/>
              <a:gd name="connsiteY7" fmla="*/ 479571 h 1229571"/>
              <a:gd name="connsiteX8" fmla="*/ 4818250 w 4818250"/>
              <a:gd name="connsiteY8" fmla="*/ 479571 h 1229571"/>
              <a:gd name="connsiteX9" fmla="*/ 4818250 w 4818250"/>
              <a:gd name="connsiteY9" fmla="*/ 704571 h 1229571"/>
              <a:gd name="connsiteX10" fmla="*/ 4818250 w 4818250"/>
              <a:gd name="connsiteY10" fmla="*/ 1079568 h 1229571"/>
              <a:gd name="connsiteX11" fmla="*/ 4668247 w 4818250"/>
              <a:gd name="connsiteY11" fmla="*/ 1229571 h 1229571"/>
              <a:gd name="connsiteX12" fmla="*/ 4015208 w 4818250"/>
              <a:gd name="connsiteY12" fmla="*/ 1229571 h 1229571"/>
              <a:gd name="connsiteX13" fmla="*/ 2810646 w 4818250"/>
              <a:gd name="connsiteY13" fmla="*/ 1229571 h 1229571"/>
              <a:gd name="connsiteX14" fmla="*/ 2810646 w 4818250"/>
              <a:gd name="connsiteY14" fmla="*/ 1229571 h 1229571"/>
              <a:gd name="connsiteX15" fmla="*/ 150003 w 4818250"/>
              <a:gd name="connsiteY15" fmla="*/ 1229571 h 1229571"/>
              <a:gd name="connsiteX16" fmla="*/ 0 w 4818250"/>
              <a:gd name="connsiteY16" fmla="*/ 1079568 h 1229571"/>
              <a:gd name="connsiteX17" fmla="*/ 0 w 4818250"/>
              <a:gd name="connsiteY17" fmla="*/ 704571 h 1229571"/>
              <a:gd name="connsiteX18" fmla="*/ 0 w 4818250"/>
              <a:gd name="connsiteY18" fmla="*/ 479571 h 1229571"/>
              <a:gd name="connsiteX19" fmla="*/ 0 w 4818250"/>
              <a:gd name="connsiteY19" fmla="*/ 479571 h 1229571"/>
              <a:gd name="connsiteX20" fmla="*/ 0 w 4818250"/>
              <a:gd name="connsiteY20" fmla="*/ 479574 h 122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8250" h="1229571">
                <a:moveTo>
                  <a:pt x="0" y="479574"/>
                </a:moveTo>
                <a:cubicBezTo>
                  <a:pt x="0" y="396730"/>
                  <a:pt x="67159" y="329571"/>
                  <a:pt x="150003" y="329571"/>
                </a:cubicBezTo>
                <a:lnTo>
                  <a:pt x="2810646" y="329571"/>
                </a:lnTo>
                <a:lnTo>
                  <a:pt x="3046724" y="0"/>
                </a:lnTo>
                <a:lnTo>
                  <a:pt x="3196501" y="318938"/>
                </a:lnTo>
                <a:lnTo>
                  <a:pt x="4668247" y="329571"/>
                </a:lnTo>
                <a:cubicBezTo>
                  <a:pt x="4751091" y="329571"/>
                  <a:pt x="4818250" y="396730"/>
                  <a:pt x="4818250" y="479574"/>
                </a:cubicBezTo>
                <a:lnTo>
                  <a:pt x="4818250" y="479571"/>
                </a:lnTo>
                <a:lnTo>
                  <a:pt x="4818250" y="479571"/>
                </a:lnTo>
                <a:lnTo>
                  <a:pt x="4818250" y="704571"/>
                </a:lnTo>
                <a:lnTo>
                  <a:pt x="4818250" y="1079568"/>
                </a:lnTo>
                <a:cubicBezTo>
                  <a:pt x="4818250" y="1162412"/>
                  <a:pt x="4751091" y="1229571"/>
                  <a:pt x="4668247" y="1229571"/>
                </a:cubicBezTo>
                <a:lnTo>
                  <a:pt x="4015208" y="1229571"/>
                </a:lnTo>
                <a:lnTo>
                  <a:pt x="2810646" y="1229571"/>
                </a:lnTo>
                <a:lnTo>
                  <a:pt x="2810646" y="1229571"/>
                </a:lnTo>
                <a:lnTo>
                  <a:pt x="150003" y="1229571"/>
                </a:lnTo>
                <a:cubicBezTo>
                  <a:pt x="67159" y="1229571"/>
                  <a:pt x="0" y="1162412"/>
                  <a:pt x="0" y="1079568"/>
                </a:cubicBezTo>
                <a:lnTo>
                  <a:pt x="0" y="704571"/>
                </a:lnTo>
                <a:lnTo>
                  <a:pt x="0" y="479571"/>
                </a:lnTo>
                <a:lnTo>
                  <a:pt x="0" y="479571"/>
                </a:lnTo>
                <a:lnTo>
                  <a:pt x="0" y="479574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D2378C-BB01-5B64-27EF-9138E7287E95}"/>
              </a:ext>
            </a:extLst>
          </p:cNvPr>
          <p:cNvSpPr txBox="1"/>
          <p:nvPr/>
        </p:nvSpPr>
        <p:spPr>
          <a:xfrm>
            <a:off x="8081559" y="5754258"/>
            <a:ext cx="287691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Farm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animals: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cattle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sheep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goats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pigs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horses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773B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 descr="A group of animals standing together&#10;&#10;Description automatically generated">
            <a:extLst>
              <a:ext uri="{FF2B5EF4-FFF2-40B4-BE49-F238E27FC236}">
                <a16:creationId xmlns:a16="http://schemas.microsoft.com/office/drawing/2014/main" id="{2D521B3E-00AD-70DB-EAA0-261C0AD4DE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9" t="-233" r="11699" b="582"/>
          <a:stretch/>
        </p:blipFill>
        <p:spPr>
          <a:xfrm>
            <a:off x="10969692" y="5717423"/>
            <a:ext cx="855360" cy="72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AB2CC8-9FCE-B6D9-9BC8-E16CE52836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4" t="270" r="8522" b="270"/>
          <a:stretch/>
        </p:blipFill>
        <p:spPr>
          <a:xfrm>
            <a:off x="255163" y="401528"/>
            <a:ext cx="1069200" cy="900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0EB0EC7-968C-C8E1-4889-63B0D81603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5" t="659" r="7211" b="-659"/>
          <a:stretch/>
        </p:blipFill>
        <p:spPr>
          <a:xfrm>
            <a:off x="7422038" y="2232835"/>
            <a:ext cx="85536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38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A333E52-4813-50F6-5971-FC7239F77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10901" y="5720193"/>
            <a:ext cx="900000" cy="900000"/>
          </a:xfrm>
          <a:prstGeom prst="rect">
            <a:avLst/>
          </a:prstGeom>
        </p:spPr>
      </p:pic>
      <p:pic>
        <p:nvPicPr>
          <p:cNvPr id="22" name="Picture 21" descr="A close-up of a stone disk&#10;&#10;Description automatically generated">
            <a:extLst>
              <a:ext uri="{FF2B5EF4-FFF2-40B4-BE49-F238E27FC236}">
                <a16:creationId xmlns:a16="http://schemas.microsoft.com/office/drawing/2014/main" id="{2872E58D-CA11-9E3C-458D-6BABB3B0D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53" y="3026980"/>
            <a:ext cx="1514012" cy="15273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F9FCD6-338A-9E97-051B-14EB55CF09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5" t="8598" r="22121" b="757"/>
          <a:stretch/>
        </p:blipFill>
        <p:spPr>
          <a:xfrm>
            <a:off x="4194261" y="2254309"/>
            <a:ext cx="3780001" cy="3420000"/>
          </a:xfrm>
          <a:prstGeom prst="roundRect">
            <a:avLst>
              <a:gd name="adj" fmla="val 5756"/>
            </a:avLst>
          </a:prstGeom>
        </p:spPr>
      </p:pic>
      <p:pic>
        <p:nvPicPr>
          <p:cNvPr id="20" name="Picture 19" descr="A close-up of a piece of art&#10;&#10;Description automatically generated">
            <a:extLst>
              <a:ext uri="{FF2B5EF4-FFF2-40B4-BE49-F238E27FC236}">
                <a16:creationId xmlns:a16="http://schemas.microsoft.com/office/drawing/2014/main" id="{630A576C-1E4B-6606-1D67-669961E4FA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6" t="4605" r="15055" b="10129"/>
          <a:stretch/>
        </p:blipFill>
        <p:spPr>
          <a:xfrm rot="8985156">
            <a:off x="850933" y="3219117"/>
            <a:ext cx="1231690" cy="3240000"/>
          </a:xfrm>
          <a:prstGeom prst="rect">
            <a:avLst/>
          </a:prstGeom>
        </p:spPr>
      </p:pic>
      <p:pic>
        <p:nvPicPr>
          <p:cNvPr id="17" name="Picture 16" descr="A round brown object with a hole in it&#10;&#10;Description automatically generated">
            <a:extLst>
              <a:ext uri="{FF2B5EF4-FFF2-40B4-BE49-F238E27FC236}">
                <a16:creationId xmlns:a16="http://schemas.microsoft.com/office/drawing/2014/main" id="{270EAA22-FAE2-937D-ACC8-82C81587D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043" y="1847293"/>
            <a:ext cx="1643389" cy="1634891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61BCD01-AEE9-B67C-926E-FD7A03587C78}"/>
              </a:ext>
            </a:extLst>
          </p:cNvPr>
          <p:cNvSpPr/>
          <p:nvPr/>
        </p:nvSpPr>
        <p:spPr>
          <a:xfrm>
            <a:off x="1564412" y="1449637"/>
            <a:ext cx="2452266" cy="1070644"/>
          </a:xfrm>
          <a:prstGeom prst="wedgeRoundRectCallout">
            <a:avLst>
              <a:gd name="adj1" fmla="val -52943"/>
              <a:gd name="adj2" fmla="val -18217"/>
              <a:gd name="adj3" fmla="val 16667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2CE93F-BB7A-050C-F62D-D4FDED0555B8}"/>
              </a:ext>
            </a:extLst>
          </p:cNvPr>
          <p:cNvSpPr txBox="1"/>
          <p:nvPr/>
        </p:nvSpPr>
        <p:spPr>
          <a:xfrm>
            <a:off x="1564412" y="1523294"/>
            <a:ext cx="2452267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Do you know what these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objects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we found were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used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for?​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F433F4-76B8-86CF-C5F8-FE0C7660F627}"/>
              </a:ext>
            </a:extLst>
          </p:cNvPr>
          <p:cNvSpPr txBox="1">
            <a:spLocks/>
          </p:cNvSpPr>
          <p:nvPr/>
        </p:nvSpPr>
        <p:spPr>
          <a:xfrm>
            <a:off x="2280843" y="79617"/>
            <a:ext cx="7761214" cy="4215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1A7F7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3462576-6498-9DA3-4200-7510DBC00083}"/>
              </a:ext>
            </a:extLst>
          </p:cNvPr>
          <p:cNvGrpSpPr/>
          <p:nvPr/>
        </p:nvGrpSpPr>
        <p:grpSpPr>
          <a:xfrm>
            <a:off x="1770893" y="410382"/>
            <a:ext cx="8650214" cy="720000"/>
            <a:chOff x="2490020" y="410382"/>
            <a:chExt cx="8650214" cy="720000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84E7E28F-5517-1D18-30F8-7DC37CA7AA82}"/>
                </a:ext>
              </a:extLst>
            </p:cNvPr>
            <p:cNvSpPr txBox="1">
              <a:spLocks/>
            </p:cNvSpPr>
            <p:nvPr/>
          </p:nvSpPr>
          <p:spPr>
            <a:xfrm>
              <a:off x="3379020" y="534854"/>
              <a:ext cx="7761214" cy="47105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A7F76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+mj-cs"/>
                </a:rPr>
                <a:t>What did people make from animal bones?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+mj-cs"/>
                </a:rPr>
                <a:t>​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247E0F1A-8944-ADD0-4FB6-86B84A465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490020" y="410382"/>
              <a:ext cx="720000" cy="720000"/>
            </a:xfrm>
            <a:prstGeom prst="rect">
              <a:avLst/>
            </a:prstGeom>
          </p:spPr>
        </p:pic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ACF206E-57DF-ED21-274F-BC36C3A2EDF9}"/>
              </a:ext>
            </a:extLst>
          </p:cNvPr>
          <p:cNvSpPr/>
          <p:nvPr/>
        </p:nvSpPr>
        <p:spPr>
          <a:xfrm>
            <a:off x="4194262" y="2254309"/>
            <a:ext cx="3780000" cy="342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2360947-533E-5325-F723-B42EAF1265E9}"/>
              </a:ext>
            </a:extLst>
          </p:cNvPr>
          <p:cNvSpPr/>
          <p:nvPr/>
        </p:nvSpPr>
        <p:spPr>
          <a:xfrm>
            <a:off x="8154686" y="1443956"/>
            <a:ext cx="3780000" cy="342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D53DC35-3AF9-5B60-FCBF-1C8F2A55FBE5}"/>
              </a:ext>
            </a:extLst>
          </p:cNvPr>
          <p:cNvSpPr/>
          <p:nvPr/>
        </p:nvSpPr>
        <p:spPr>
          <a:xfrm>
            <a:off x="233838" y="3129119"/>
            <a:ext cx="3780000" cy="342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Cartoon of a brown animal&#10;&#10;Description automatically generated with medium confidence">
            <a:extLst>
              <a:ext uri="{FF2B5EF4-FFF2-40B4-BE49-F238E27FC236}">
                <a16:creationId xmlns:a16="http://schemas.microsoft.com/office/drawing/2014/main" id="{397AD556-9ABD-4E11-7F59-31F4B13FD9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311" y="1443956"/>
            <a:ext cx="1038617" cy="1411200"/>
          </a:xfrm>
          <a:prstGeom prst="rect">
            <a:avLst/>
          </a:prstGeom>
        </p:spPr>
      </p:pic>
      <p:pic>
        <p:nvPicPr>
          <p:cNvPr id="8" name="Picture 7" descr="A stone with spiral designs on it&#10;&#10;Description automatically generated">
            <a:extLst>
              <a:ext uri="{FF2B5EF4-FFF2-40B4-BE49-F238E27FC236}">
                <a16:creationId xmlns:a16="http://schemas.microsoft.com/office/drawing/2014/main" id="{2DD3F661-3647-52D3-32CA-DACAE5B372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80711">
            <a:off x="2754150" y="3495373"/>
            <a:ext cx="84985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18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8021E49-54B2-FA49-B629-C59FA9E99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266" y="5397719"/>
            <a:ext cx="11520000" cy="146028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A894B7A-C9B1-B35D-9518-966B917A43AF}"/>
              </a:ext>
            </a:extLst>
          </p:cNvPr>
          <p:cNvSpPr txBox="1">
            <a:spLocks/>
          </p:cNvSpPr>
          <p:nvPr/>
        </p:nvSpPr>
        <p:spPr>
          <a:xfrm>
            <a:off x="1993604" y="1916614"/>
            <a:ext cx="8204792" cy="15644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2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Now it’s your turn!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9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Prehistoric activities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1A7F76"/>
              </a:solidFill>
              <a:effectLst/>
              <a:uLnTx/>
              <a:uFillTx/>
              <a:latin typeface="Uberhand Pro" panose="030505020404020000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90192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8021E49-54B2-FA49-B629-C59FA9E99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266" y="5397719"/>
            <a:ext cx="11520000" cy="146028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A894B7A-C9B1-B35D-9518-966B917A43AF}"/>
              </a:ext>
            </a:extLst>
          </p:cNvPr>
          <p:cNvSpPr txBox="1">
            <a:spLocks/>
          </p:cNvSpPr>
          <p:nvPr/>
        </p:nvSpPr>
        <p:spPr>
          <a:xfrm>
            <a:off x="1516165" y="1916614"/>
            <a:ext cx="9159670" cy="15644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2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Animal bone identification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9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Activity 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1A7F76"/>
              </a:solidFill>
              <a:effectLst/>
              <a:uLnTx/>
              <a:uFillTx/>
              <a:latin typeface="Uberhand Pro" panose="030505020404020000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31168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A333E52-4813-50F6-5971-FC7239F77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2933" y="327793"/>
            <a:ext cx="900000" cy="900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805373D-E62E-A417-3B54-5D18F3BB0765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9B57B7-BDD9-FC15-1A83-39F7D198AD14}"/>
              </a:ext>
            </a:extLst>
          </p:cNvPr>
          <p:cNvSpPr txBox="1">
            <a:spLocks/>
          </p:cNvSpPr>
          <p:nvPr/>
        </p:nvSpPr>
        <p:spPr>
          <a:xfrm>
            <a:off x="1601279" y="542265"/>
            <a:ext cx="8989443" cy="471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animals did people in the past keep and why?​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1A7F76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47E55E4-8F1E-A723-4038-3D67D9F33C80}"/>
              </a:ext>
            </a:extLst>
          </p:cNvPr>
          <p:cNvSpPr/>
          <p:nvPr/>
        </p:nvSpPr>
        <p:spPr>
          <a:xfrm>
            <a:off x="380250" y="1389144"/>
            <a:ext cx="3600000" cy="252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59DDAD3-6CE7-CB2F-7B7F-26620C8E3E0A}"/>
              </a:ext>
            </a:extLst>
          </p:cNvPr>
          <p:cNvSpPr/>
          <p:nvPr/>
        </p:nvSpPr>
        <p:spPr>
          <a:xfrm>
            <a:off x="380250" y="4016471"/>
            <a:ext cx="3600000" cy="252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9D9A6E-345B-60AE-B871-221E32FAA808}"/>
              </a:ext>
            </a:extLst>
          </p:cNvPr>
          <p:cNvSpPr txBox="1"/>
          <p:nvPr/>
        </p:nvSpPr>
        <p:spPr>
          <a:xfrm>
            <a:off x="1694976" y="1427640"/>
            <a:ext cx="97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COWS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cow eating grass&#10;&#10;Description automatically generated">
            <a:extLst>
              <a:ext uri="{FF2B5EF4-FFF2-40B4-BE49-F238E27FC236}">
                <a16:creationId xmlns:a16="http://schemas.microsoft.com/office/drawing/2014/main" id="{1675C4C0-F3C8-63CF-5004-910444D29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64" y="1865461"/>
            <a:ext cx="2449772" cy="1980000"/>
          </a:xfrm>
          <a:prstGeom prst="rect">
            <a:avLst/>
          </a:prstGeom>
        </p:spPr>
      </p:pic>
      <p:pic>
        <p:nvPicPr>
          <p:cNvPr id="10" name="Picture 9" descr="A horse with long tail&#10;&#10;Description automatically generated">
            <a:extLst>
              <a:ext uri="{FF2B5EF4-FFF2-40B4-BE49-F238E27FC236}">
                <a16:creationId xmlns:a16="http://schemas.microsoft.com/office/drawing/2014/main" id="{965CFA3D-8E49-AC42-D4A9-2C1814C60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21" y="4540589"/>
            <a:ext cx="2107658" cy="1980000"/>
          </a:xfrm>
          <a:prstGeom prst="rect">
            <a:avLst/>
          </a:prstGeom>
        </p:spPr>
      </p:pic>
      <p:pic>
        <p:nvPicPr>
          <p:cNvPr id="12" name="Picture 11" descr="A watercolor of a pig&#10;&#10;Description automatically generated">
            <a:extLst>
              <a:ext uri="{FF2B5EF4-FFF2-40B4-BE49-F238E27FC236}">
                <a16:creationId xmlns:a16="http://schemas.microsoft.com/office/drawing/2014/main" id="{72BB0B10-FD4C-4531-E2E6-49CC7A44DB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1" y="4540589"/>
            <a:ext cx="2768781" cy="1980000"/>
          </a:xfrm>
          <a:prstGeom prst="rect">
            <a:avLst/>
          </a:prstGeom>
        </p:spPr>
      </p:pic>
      <p:pic>
        <p:nvPicPr>
          <p:cNvPr id="14" name="Picture 13" descr="A watercolor of a goat&#10;&#10;Description automatically generated">
            <a:extLst>
              <a:ext uri="{FF2B5EF4-FFF2-40B4-BE49-F238E27FC236}">
                <a16:creationId xmlns:a16="http://schemas.microsoft.com/office/drawing/2014/main" id="{1D60061E-1C66-664D-C878-7CC2BC1A08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549" y="1865461"/>
            <a:ext cx="2738406" cy="1980000"/>
          </a:xfrm>
          <a:prstGeom prst="rect">
            <a:avLst/>
          </a:prstGeom>
        </p:spPr>
      </p:pic>
      <p:pic>
        <p:nvPicPr>
          <p:cNvPr id="16" name="Picture 15" descr="A watercolor of a sheep&#10;&#10;Description automatically generated">
            <a:extLst>
              <a:ext uri="{FF2B5EF4-FFF2-40B4-BE49-F238E27FC236}">
                <a16:creationId xmlns:a16="http://schemas.microsoft.com/office/drawing/2014/main" id="{73732890-BC79-A5FC-7500-D0E8120875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19" y="1893499"/>
            <a:ext cx="1798764" cy="1980000"/>
          </a:xfrm>
          <a:prstGeom prst="rect">
            <a:avLst/>
          </a:prstGeom>
        </p:spPr>
      </p:pic>
      <p:pic>
        <p:nvPicPr>
          <p:cNvPr id="2052" name="Picture 2051" descr="A watercolor of a wolf&#10;&#10;Description automatically generated">
            <a:extLst>
              <a:ext uri="{FF2B5EF4-FFF2-40B4-BE49-F238E27FC236}">
                <a16:creationId xmlns:a16="http://schemas.microsoft.com/office/drawing/2014/main" id="{66FF5854-2A4F-40ED-589C-3D1217F5D4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157" y="4555860"/>
            <a:ext cx="1101191" cy="1980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06D6FC6-1BCD-2E5A-2788-5AA859985C21}"/>
              </a:ext>
            </a:extLst>
          </p:cNvPr>
          <p:cNvSpPr/>
          <p:nvPr/>
        </p:nvSpPr>
        <p:spPr>
          <a:xfrm>
            <a:off x="8211752" y="1427640"/>
            <a:ext cx="3600000" cy="252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D7D0DA-2DFB-CB34-07B8-637BB29B59D4}"/>
              </a:ext>
            </a:extLst>
          </p:cNvPr>
          <p:cNvSpPr/>
          <p:nvPr/>
        </p:nvSpPr>
        <p:spPr>
          <a:xfrm>
            <a:off x="8211752" y="4054967"/>
            <a:ext cx="3600000" cy="252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271977B-80D3-86E5-694B-77DD4AB3C307}"/>
              </a:ext>
            </a:extLst>
          </p:cNvPr>
          <p:cNvSpPr/>
          <p:nvPr/>
        </p:nvSpPr>
        <p:spPr>
          <a:xfrm>
            <a:off x="4296001" y="1427640"/>
            <a:ext cx="3600000" cy="252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579AFDD-8E46-F865-CD20-59A57FFA2C77}"/>
              </a:ext>
            </a:extLst>
          </p:cNvPr>
          <p:cNvSpPr/>
          <p:nvPr/>
        </p:nvSpPr>
        <p:spPr>
          <a:xfrm>
            <a:off x="4296001" y="4054967"/>
            <a:ext cx="3600000" cy="252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1A7F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AAD2F3-A8B1-EB72-8F79-FB247CB5C45B}"/>
              </a:ext>
            </a:extLst>
          </p:cNvPr>
          <p:cNvSpPr txBox="1"/>
          <p:nvPr/>
        </p:nvSpPr>
        <p:spPr>
          <a:xfrm>
            <a:off x="5610727" y="1450027"/>
            <a:ext cx="97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SHEEP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9D907E05-BA42-02A8-1915-38846B2C4597}"/>
              </a:ext>
            </a:extLst>
          </p:cNvPr>
          <p:cNvSpPr txBox="1"/>
          <p:nvPr/>
        </p:nvSpPr>
        <p:spPr>
          <a:xfrm>
            <a:off x="9526478" y="1458121"/>
            <a:ext cx="97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GOATS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98E75DB0-5CC5-780A-A8FD-36BB4A550A42}"/>
              </a:ext>
            </a:extLst>
          </p:cNvPr>
          <p:cNvSpPr txBox="1"/>
          <p:nvPr/>
        </p:nvSpPr>
        <p:spPr>
          <a:xfrm>
            <a:off x="1694976" y="4048720"/>
            <a:ext cx="97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HORSES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53" name="TextBox 2052">
            <a:extLst>
              <a:ext uri="{FF2B5EF4-FFF2-40B4-BE49-F238E27FC236}">
                <a16:creationId xmlns:a16="http://schemas.microsoft.com/office/drawing/2014/main" id="{E48CA285-D0F8-FF7B-3ED7-056C450495AA}"/>
              </a:ext>
            </a:extLst>
          </p:cNvPr>
          <p:cNvSpPr txBox="1"/>
          <p:nvPr/>
        </p:nvSpPr>
        <p:spPr>
          <a:xfrm>
            <a:off x="5610727" y="4071107"/>
            <a:ext cx="97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PIGS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EB22403F-3523-1961-DDDC-927D443C0CBC}"/>
              </a:ext>
            </a:extLst>
          </p:cNvPr>
          <p:cNvSpPr txBox="1"/>
          <p:nvPr/>
        </p:nvSpPr>
        <p:spPr>
          <a:xfrm>
            <a:off x="9526478" y="4079201"/>
            <a:ext cx="97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DOGS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42114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447</Words>
  <Application>Microsoft Office PowerPoint</Application>
  <PresentationFormat>Widescreen</PresentationFormat>
  <Paragraphs>113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Uberhand Pro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Carla Ardis</dc:creator>
  <cp:lastModifiedBy>Carla Ardis</cp:lastModifiedBy>
  <cp:revision>3</cp:revision>
  <dcterms:created xsi:type="dcterms:W3CDTF">2025-04-24T09:01:38Z</dcterms:created>
  <dcterms:modified xsi:type="dcterms:W3CDTF">2025-04-24T10:32:25Z</dcterms:modified>
</cp:coreProperties>
</file>